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Teko SemiBold"/>
      <p:regular r:id="rId36"/>
      <p:bold r:id="rId37"/>
    </p:embeddedFont>
    <p:embeddedFont>
      <p:font typeface="Teko"/>
      <p:bold r:id="rId38"/>
    </p:embeddedFont>
    <p:embeddedFont>
      <p:font typeface="Source Sans 3 SemiBold"/>
      <p:regular r:id="rId39"/>
      <p:bold r:id="rId40"/>
      <p:italic r:id="rId41"/>
      <p:boldItalic r:id="rId42"/>
    </p:embeddedFont>
    <p:embeddedFont>
      <p:font typeface="Source Sans 3 Medium"/>
      <p:regular r:id="rId43"/>
      <p:bold r:id="rId44"/>
      <p:italic r:id="rId45"/>
      <p:boldItalic r:id="rId46"/>
    </p:embeddedFont>
    <p:embeddedFont>
      <p:font typeface="Source Sans 3"/>
      <p:regular r:id="rId47"/>
      <p:bold r:id="rId48"/>
      <p:italic r:id="rId49"/>
      <p:boldItalic r:id="rId50"/>
    </p:embeddedFont>
    <p:embeddedFont>
      <p:font typeface="Teko Medium"/>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3SemiBold-bold.fntdata"/><Relationship Id="rId42" Type="http://schemas.openxmlformats.org/officeDocument/2006/relationships/font" Target="fonts/SourceSans3SemiBold-boldItalic.fntdata"/><Relationship Id="rId41" Type="http://schemas.openxmlformats.org/officeDocument/2006/relationships/font" Target="fonts/SourceSans3SemiBold-italic.fntdata"/><Relationship Id="rId44" Type="http://schemas.openxmlformats.org/officeDocument/2006/relationships/font" Target="fonts/SourceSans3Medium-bold.fntdata"/><Relationship Id="rId43" Type="http://schemas.openxmlformats.org/officeDocument/2006/relationships/font" Target="fonts/SourceSans3Medium-regular.fntdata"/><Relationship Id="rId46" Type="http://schemas.openxmlformats.org/officeDocument/2006/relationships/font" Target="fonts/SourceSans3Medium-boldItalic.fntdata"/><Relationship Id="rId45" Type="http://schemas.openxmlformats.org/officeDocument/2006/relationships/font" Target="fonts/SourceSans3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3-bold.fntdata"/><Relationship Id="rId47" Type="http://schemas.openxmlformats.org/officeDocument/2006/relationships/font" Target="fonts/SourceSans3-regular.fntdata"/><Relationship Id="rId49" Type="http://schemas.openxmlformats.org/officeDocument/2006/relationships/font" Target="fonts/SourceSans3-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TekoSemiBold-bold.fntdata"/><Relationship Id="rId36" Type="http://schemas.openxmlformats.org/officeDocument/2006/relationships/font" Target="fonts/TekoSemiBold-regular.fntdata"/><Relationship Id="rId39" Type="http://schemas.openxmlformats.org/officeDocument/2006/relationships/font" Target="fonts/SourceSans3SemiBold-regular.fntdata"/><Relationship Id="rId38" Type="http://schemas.openxmlformats.org/officeDocument/2006/relationships/font" Target="fonts/Tek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ekoMedium-regular.fntdata"/><Relationship Id="rId50" Type="http://schemas.openxmlformats.org/officeDocument/2006/relationships/font" Target="fonts/SourceSans3-boldItalic.fntdata"/><Relationship Id="rId52" Type="http://schemas.openxmlformats.org/officeDocument/2006/relationships/font" Target="fonts/Teko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1pPr>
            <a:lvl2pPr indent="-228600" lvl="1" marL="9144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2pPr>
            <a:lvl3pPr indent="-228600" lvl="2" marL="13716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3pPr>
            <a:lvl4pPr indent="-228600" lvl="3" marL="18288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4pPr>
            <a:lvl5pPr indent="-228600" lvl="4" marL="22860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5pPr>
            <a:lvl6pPr indent="-228600" lvl="5" marL="27432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6pPr>
            <a:lvl7pPr indent="-228600" lvl="6" marL="32004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7pPr>
            <a:lvl8pPr indent="-228600" lvl="7" marL="36576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8pPr>
            <a:lvl9pPr indent="-228600" lvl="8" marL="4114800" marR="0" rtl="0" algn="l">
              <a:lnSpc>
                <a:spcPct val="117999"/>
              </a:lnSpc>
              <a:spcBef>
                <a:spcPts val="0"/>
              </a:spcBef>
              <a:spcAft>
                <a:spcPts val="0"/>
              </a:spcAft>
              <a:buSzPts val="1400"/>
              <a:buNone/>
              <a:defRPr b="0" i="0" sz="825" u="none" cap="none" strike="noStrike">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0107b0fa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0107b0fa7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318ef823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318ef823c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111111"/>
                </a:solidFill>
                <a:latin typeface="Arial"/>
                <a:ea typeface="Arial"/>
                <a:cs typeface="Arial"/>
                <a:sym typeface="Arial"/>
              </a:rPr>
              <a:t>Information integration is the task of constructing a new data resource for a specific problem or application by extracting selective information from multiple data sources, transforming them as needed and then combining them into new data objects.</a:t>
            </a:r>
            <a:endParaRPr>
              <a:solidFill>
                <a:srgbClr val="11111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318ef82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318ef823c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2c1aa622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2c1aa6220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1150" lvl="0" marL="457200" rtl="0" algn="l">
              <a:lnSpc>
                <a:spcPct val="100000"/>
              </a:lnSpc>
              <a:spcBef>
                <a:spcPts val="1300"/>
              </a:spcBef>
              <a:spcAft>
                <a:spcPts val="0"/>
              </a:spcAft>
              <a:buClr>
                <a:schemeClr val="dk1"/>
              </a:buClr>
              <a:buSzPts val="1300"/>
              <a:buFont typeface="Arial"/>
              <a:buAutoNum type="arabicPeriod"/>
            </a:pPr>
            <a:r>
              <a:rPr lang="en-US" sz="1300">
                <a:solidFill>
                  <a:schemeClr val="dk1"/>
                </a:solidFill>
                <a:latin typeface="Arial"/>
                <a:ea typeface="Arial"/>
                <a:cs typeface="Arial"/>
                <a:sym typeface="Arial"/>
              </a:rPr>
              <a:t>Use pandas.read_csv() to load dishes.csv into dataframe</a:t>
            </a:r>
            <a:endParaRPr sz="1300">
              <a:solidFill>
                <a:schemeClr val="dk1"/>
              </a:solidFill>
              <a:latin typeface="Arial"/>
              <a:ea typeface="Arial"/>
              <a:cs typeface="Arial"/>
              <a:sym typeface="Arial"/>
            </a:endParaRPr>
          </a:p>
          <a:p>
            <a:pPr indent="-311150" lvl="0" marL="457200" rtl="0" algn="l">
              <a:lnSpc>
                <a:spcPct val="100000"/>
              </a:lnSpc>
              <a:spcBef>
                <a:spcPts val="1300"/>
              </a:spcBef>
              <a:spcAft>
                <a:spcPts val="0"/>
              </a:spcAft>
              <a:buClr>
                <a:schemeClr val="dk1"/>
              </a:buClr>
              <a:buSzPts val="1300"/>
              <a:buFont typeface="Arial"/>
              <a:buAutoNum type="arabicPeriod"/>
            </a:pPr>
            <a:r>
              <a:rPr lang="en-US" sz="1300">
                <a:solidFill>
                  <a:schemeClr val="dk1"/>
                </a:solidFill>
                <a:latin typeface="Arial"/>
                <a:ea typeface="Arial"/>
                <a:cs typeface="Arial"/>
                <a:sym typeface="Arial"/>
              </a:rPr>
              <a:t>Use json to load ingredients_and_instructions data, and then use jsonpath to parse resulting, before loading it into pandas dataframe</a:t>
            </a:r>
            <a:endParaRPr sz="1300">
              <a:solidFill>
                <a:schemeClr val="dk1"/>
              </a:solidFill>
              <a:latin typeface="Arial"/>
              <a:ea typeface="Arial"/>
              <a:cs typeface="Arial"/>
              <a:sym typeface="Arial"/>
            </a:endParaRPr>
          </a:p>
          <a:p>
            <a:pPr indent="-311150" lvl="0" marL="457200" rtl="0" algn="l">
              <a:lnSpc>
                <a:spcPct val="100000"/>
              </a:lnSpc>
              <a:spcBef>
                <a:spcPts val="1300"/>
              </a:spcBef>
              <a:spcAft>
                <a:spcPts val="0"/>
              </a:spcAft>
              <a:buClr>
                <a:schemeClr val="dk1"/>
              </a:buClr>
              <a:buSzPts val="1300"/>
              <a:buFont typeface="Arial"/>
              <a:buAutoNum type="arabicPeriod"/>
            </a:pPr>
            <a:r>
              <a:rPr lang="en-US" sz="1300">
                <a:solidFill>
                  <a:schemeClr val="dk1"/>
                </a:solidFill>
                <a:latin typeface="Arial"/>
                <a:ea typeface="Arial"/>
                <a:cs typeface="Arial"/>
                <a:sym typeface="Arial"/>
              </a:rPr>
              <a:t>Perform JSON Data Transformation (extraction, loading, and cleaning): </a:t>
            </a:r>
            <a:endParaRPr sz="1300">
              <a:solidFill>
                <a:schemeClr val="dk1"/>
              </a:solidFill>
              <a:latin typeface="Arial"/>
              <a:ea typeface="Arial"/>
              <a:cs typeface="Arial"/>
              <a:sym typeface="Arial"/>
            </a:endParaRPr>
          </a:p>
          <a:p>
            <a:pPr indent="-311150" lvl="1" marL="914400" rtl="0" algn="l">
              <a:lnSpc>
                <a:spcPct val="100000"/>
              </a:lnSpc>
              <a:spcBef>
                <a:spcPts val="1300"/>
              </a:spcBef>
              <a:spcAft>
                <a:spcPts val="0"/>
              </a:spcAft>
              <a:buClr>
                <a:schemeClr val="dk1"/>
              </a:buClr>
              <a:buSzPts val="1300"/>
              <a:buFont typeface="Arial"/>
              <a:buChar char="•"/>
            </a:pPr>
            <a:r>
              <a:rPr lang="en-US" sz="1300">
                <a:solidFill>
                  <a:schemeClr val="dk1"/>
                </a:solidFill>
                <a:latin typeface="Arial"/>
                <a:ea typeface="Arial"/>
                <a:cs typeface="Arial"/>
                <a:sym typeface="Arial"/>
              </a:rPr>
              <a:t>Extract list of ingredients per product (aggregation function)</a:t>
            </a:r>
            <a:endParaRPr sz="1300">
              <a:solidFill>
                <a:schemeClr val="dk1"/>
              </a:solidFill>
              <a:latin typeface="Arial"/>
              <a:ea typeface="Arial"/>
              <a:cs typeface="Arial"/>
              <a:sym typeface="Arial"/>
            </a:endParaRPr>
          </a:p>
          <a:p>
            <a:pPr indent="-311150" lvl="1" marL="914400" rtl="0" algn="l">
              <a:lnSpc>
                <a:spcPct val="100000"/>
              </a:lnSpc>
              <a:spcBef>
                <a:spcPts val="1300"/>
              </a:spcBef>
              <a:spcAft>
                <a:spcPts val="0"/>
              </a:spcAft>
              <a:buClr>
                <a:schemeClr val="dk1"/>
              </a:buClr>
              <a:buSzPts val="1300"/>
              <a:buFont typeface="Arial"/>
              <a:buChar char="•"/>
            </a:pPr>
            <a:r>
              <a:rPr lang="en-US" sz="1300">
                <a:solidFill>
                  <a:schemeClr val="dk1"/>
                </a:solidFill>
                <a:latin typeface="Arial"/>
                <a:ea typeface="Arial"/>
                <a:cs typeface="Arial"/>
                <a:sym typeface="Arial"/>
              </a:rPr>
              <a:t>Extract instructions per product (aggregation function)</a:t>
            </a:r>
            <a:endParaRPr sz="1300">
              <a:solidFill>
                <a:schemeClr val="dk1"/>
              </a:solidFill>
              <a:latin typeface="Arial"/>
              <a:ea typeface="Arial"/>
              <a:cs typeface="Arial"/>
              <a:sym typeface="Arial"/>
            </a:endParaRPr>
          </a:p>
          <a:p>
            <a:pPr indent="-311150" lvl="0" marL="457200" rtl="0" algn="l">
              <a:lnSpc>
                <a:spcPct val="100000"/>
              </a:lnSpc>
              <a:spcBef>
                <a:spcPts val="1300"/>
              </a:spcBef>
              <a:spcAft>
                <a:spcPts val="0"/>
              </a:spcAft>
              <a:buClr>
                <a:schemeClr val="dk1"/>
              </a:buClr>
              <a:buSzPts val="1300"/>
              <a:buFont typeface="Arial"/>
              <a:buAutoNum type="arabicPeriod"/>
            </a:pPr>
            <a:r>
              <a:rPr lang="en-US" sz="1300">
                <a:solidFill>
                  <a:schemeClr val="dk1"/>
                </a:solidFill>
                <a:latin typeface="Arial"/>
                <a:ea typeface="Arial"/>
                <a:cs typeface="Arial"/>
                <a:sym typeface="Arial"/>
              </a:rPr>
              <a:t>Merging extracted JSON Data into pandas dataframe and join the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318ef823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318ef823c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Vaaruni starts 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3228dbe9e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3228dbe9e_0_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3c253bd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3c253bd7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318ef823c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318ef823c_0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3228dbe9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3228dbe9e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352d88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352d88be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3228dbe9e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3228dbe9e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073bf8dde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073bf8dde_0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352d88be3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352d88be3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3228dbe9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3228dbe9e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Zufeshan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352d88be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352d88be3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3228dbe9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3228dbe9e_0_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352d88be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352d88be3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3228dbe9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3228dbe9e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 here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352d88be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352d88be3_0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352d88be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352d88be3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352d88be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352d88be3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352d88be3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352d88be3_0_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2c1aa622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2c1aa6220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352d88be3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352d88be3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2c1aa622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2c1aa6220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2c1aa622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2c1aa6220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352d88be3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352d88be3_0_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352d88be3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352d88be3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Zufeshan starts 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3228dbe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3228dbe9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318ef823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318ef823c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chemeClr val="dk1"/>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0" y="0"/>
            <a:ext cx="9144000" cy="5120640"/>
          </a:xfrm>
          <a:prstGeom prst="rect">
            <a:avLst/>
          </a:prstGeom>
          <a:noFill/>
          <a:ln>
            <a:noFill/>
          </a:ln>
        </p:spPr>
      </p:pic>
      <p:sp>
        <p:nvSpPr>
          <p:cNvPr id="13" name="Google Shape;13;p2"/>
          <p:cNvSpPr/>
          <p:nvPr>
            <p:ph idx="2" type="pic"/>
          </p:nvPr>
        </p:nvSpPr>
        <p:spPr>
          <a:xfrm>
            <a:off x="6819843" y="286172"/>
            <a:ext cx="2009775" cy="382258"/>
          </a:xfrm>
          <a:prstGeom prst="rect">
            <a:avLst/>
          </a:prstGeom>
          <a:noFill/>
          <a:ln>
            <a:noFill/>
          </a:ln>
        </p:spPr>
      </p:sp>
      <p:sp>
        <p:nvSpPr>
          <p:cNvPr id="14" name="Google Shape;14;p2"/>
          <p:cNvSpPr txBox="1"/>
          <p:nvPr>
            <p:ph type="title"/>
          </p:nvPr>
        </p:nvSpPr>
        <p:spPr>
          <a:xfrm>
            <a:off x="457200" y="1057275"/>
            <a:ext cx="8229599" cy="1711938"/>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5200"/>
              <a:buFont typeface="Teko SemiBold"/>
              <a:buNone/>
              <a:defRPr sz="52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15" name="Google Shape;15;p2"/>
          <p:cNvSpPr txBox="1"/>
          <p:nvPr>
            <p:ph idx="1" type="subTitle"/>
          </p:nvPr>
        </p:nvSpPr>
        <p:spPr>
          <a:xfrm>
            <a:off x="457200" y="2782650"/>
            <a:ext cx="8229600" cy="714300"/>
          </a:xfrm>
          <a:prstGeom prst="rect">
            <a:avLst/>
          </a:prstGeom>
        </p:spPr>
        <p:txBody>
          <a:bodyPr anchorCtr="0" anchor="t" bIns="0" lIns="18275" spcFirstLastPara="1" rIns="0" wrap="square" tIns="0">
            <a:normAutofit/>
          </a:bodyPr>
          <a:lstStyle>
            <a:lvl1pPr lvl="0">
              <a:spcBef>
                <a:spcPts val="1200"/>
              </a:spcBef>
              <a:spcAft>
                <a:spcPts val="0"/>
              </a:spcAft>
              <a:buClr>
                <a:schemeClr val="lt1"/>
              </a:buClr>
              <a:buSzPts val="1800"/>
              <a:buFont typeface="Source Sans 3 SemiBold"/>
              <a:buNone/>
              <a:defRPr sz="1800">
                <a:solidFill>
                  <a:schemeClr val="lt1"/>
                </a:solidFill>
                <a:latin typeface="Source Sans 3 SemiBold"/>
                <a:ea typeface="Source Sans 3 SemiBold"/>
                <a:cs typeface="Source Sans 3 SemiBold"/>
                <a:sym typeface="Source Sans 3 SemiBold"/>
              </a:defRPr>
            </a:lvl1pPr>
            <a:lvl2pPr lvl="1">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2pPr>
            <a:lvl3pPr lvl="2">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3pPr>
            <a:lvl4pPr lvl="3">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4pPr>
            <a:lvl5pPr lvl="4">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5pPr>
            <a:lvl6pPr lvl="5">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6pPr>
            <a:lvl7pPr lvl="6">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7pPr>
            <a:lvl8pPr lvl="7">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8pPr>
            <a:lvl9pPr lvl="8">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9pPr>
          </a:lstStyle>
          <a:p/>
        </p:txBody>
      </p:sp>
      <p:sp>
        <p:nvSpPr>
          <p:cNvPr id="16" name="Google Shape;16;p2"/>
          <p:cNvSpPr txBox="1"/>
          <p:nvPr>
            <p:ph idx="3" type="subTitle"/>
          </p:nvPr>
        </p:nvSpPr>
        <p:spPr>
          <a:xfrm>
            <a:off x="461400" y="4429125"/>
            <a:ext cx="8229600" cy="257100"/>
          </a:xfrm>
          <a:prstGeom prst="rect">
            <a:avLst/>
          </a:prstGeom>
        </p:spPr>
        <p:txBody>
          <a:bodyPr anchorCtr="0" anchor="t" bIns="0" lIns="18275" spcFirstLastPara="1" rIns="0" wrap="square" tIns="0">
            <a:normAutofit/>
          </a:bodyPr>
          <a:lstStyle>
            <a:lvl1pPr lvl="0">
              <a:spcBef>
                <a:spcPts val="1200"/>
              </a:spcBef>
              <a:spcAft>
                <a:spcPts val="0"/>
              </a:spcAft>
              <a:buClr>
                <a:schemeClr val="lt2"/>
              </a:buClr>
              <a:buSzPts val="1100"/>
              <a:buNone/>
              <a:defRPr sz="1100">
                <a:solidFill>
                  <a:schemeClr val="lt2"/>
                </a:solidFill>
              </a:defRPr>
            </a:lvl1pPr>
            <a:lvl2pPr lvl="1">
              <a:spcBef>
                <a:spcPts val="1200"/>
              </a:spcBef>
              <a:spcAft>
                <a:spcPts val="0"/>
              </a:spcAft>
              <a:buClr>
                <a:schemeClr val="lt2"/>
              </a:buClr>
              <a:buSzPts val="1100"/>
              <a:buNone/>
              <a:defRPr sz="1100">
                <a:solidFill>
                  <a:schemeClr val="lt2"/>
                </a:solidFill>
              </a:defRPr>
            </a:lvl2pPr>
            <a:lvl3pPr lvl="2">
              <a:spcBef>
                <a:spcPts val="1200"/>
              </a:spcBef>
              <a:spcAft>
                <a:spcPts val="0"/>
              </a:spcAft>
              <a:buClr>
                <a:schemeClr val="lt2"/>
              </a:buClr>
              <a:buSzPts val="1100"/>
              <a:buNone/>
              <a:defRPr sz="1100">
                <a:solidFill>
                  <a:schemeClr val="lt2"/>
                </a:solidFill>
              </a:defRPr>
            </a:lvl3pPr>
            <a:lvl4pPr lvl="3">
              <a:spcBef>
                <a:spcPts val="1200"/>
              </a:spcBef>
              <a:spcAft>
                <a:spcPts val="0"/>
              </a:spcAft>
              <a:buClr>
                <a:schemeClr val="lt2"/>
              </a:buClr>
              <a:buSzPts val="1100"/>
              <a:buNone/>
              <a:defRPr sz="1100">
                <a:solidFill>
                  <a:schemeClr val="lt2"/>
                </a:solidFill>
              </a:defRPr>
            </a:lvl4pPr>
            <a:lvl5pPr lvl="4">
              <a:spcBef>
                <a:spcPts val="1200"/>
              </a:spcBef>
              <a:spcAft>
                <a:spcPts val="0"/>
              </a:spcAft>
              <a:buClr>
                <a:schemeClr val="lt2"/>
              </a:buClr>
              <a:buSzPts val="1100"/>
              <a:buNone/>
              <a:defRPr sz="1100">
                <a:solidFill>
                  <a:schemeClr val="lt2"/>
                </a:solidFill>
              </a:defRPr>
            </a:lvl5pPr>
            <a:lvl6pPr lvl="5">
              <a:spcBef>
                <a:spcPts val="1200"/>
              </a:spcBef>
              <a:spcAft>
                <a:spcPts val="0"/>
              </a:spcAft>
              <a:buClr>
                <a:schemeClr val="lt2"/>
              </a:buClr>
              <a:buSzPts val="1100"/>
              <a:buNone/>
              <a:defRPr sz="1100">
                <a:solidFill>
                  <a:schemeClr val="lt2"/>
                </a:solidFill>
              </a:defRPr>
            </a:lvl6pPr>
            <a:lvl7pPr lvl="6">
              <a:spcBef>
                <a:spcPts val="1200"/>
              </a:spcBef>
              <a:spcAft>
                <a:spcPts val="0"/>
              </a:spcAft>
              <a:buClr>
                <a:schemeClr val="lt2"/>
              </a:buClr>
              <a:buSzPts val="1100"/>
              <a:buNone/>
              <a:defRPr sz="1100">
                <a:solidFill>
                  <a:schemeClr val="lt2"/>
                </a:solidFill>
              </a:defRPr>
            </a:lvl7pPr>
            <a:lvl8pPr lvl="7">
              <a:spcBef>
                <a:spcPts val="1200"/>
              </a:spcBef>
              <a:spcAft>
                <a:spcPts val="0"/>
              </a:spcAft>
              <a:buClr>
                <a:schemeClr val="lt2"/>
              </a:buClr>
              <a:buSzPts val="1100"/>
              <a:buNone/>
              <a:defRPr sz="1100">
                <a:solidFill>
                  <a:schemeClr val="lt2"/>
                </a:solidFill>
              </a:defRPr>
            </a:lvl8pPr>
            <a:lvl9pPr lvl="8">
              <a:spcBef>
                <a:spcPts val="1200"/>
              </a:spcBef>
              <a:spcAft>
                <a:spcPts val="0"/>
              </a:spcAft>
              <a:buClr>
                <a:schemeClr val="lt2"/>
              </a:buClr>
              <a:buSzPts val="1100"/>
              <a:buNone/>
              <a:defRPr sz="1100">
                <a:solidFill>
                  <a:schemeClr val="lt2"/>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1753">
          <p15:clr>
            <a:srgbClr val="E46962"/>
          </p15:clr>
        </p15:guide>
        <p15:guide id="4" orient="horz" pos="2203">
          <p15:clr>
            <a:srgbClr val="E46962"/>
          </p15:clr>
        </p15:guide>
        <p15:guide id="5" orient="horz" pos="295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howMasterSp="0">
  <p:cSld name="Section">
    <p:bg>
      <p:bgPr>
        <a:solidFill>
          <a:schemeClr val="dk1"/>
        </a:solidFill>
      </p:bgPr>
    </p:bg>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0" t="91691"/>
          <a:stretch/>
        </p:blipFill>
        <p:spPr>
          <a:xfrm>
            <a:off x="1850" y="4718049"/>
            <a:ext cx="9144000" cy="427531"/>
          </a:xfrm>
          <a:prstGeom prst="rect">
            <a:avLst/>
          </a:prstGeom>
          <a:noFill/>
          <a:ln>
            <a:noFill/>
          </a:ln>
        </p:spPr>
      </p:pic>
      <p:sp>
        <p:nvSpPr>
          <p:cNvPr id="73" name="Google Shape;73;p11"/>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1pPr>
            <a:lvl2pPr indent="0" lvl="1"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2pPr>
            <a:lvl3pPr indent="0" lvl="2"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3pPr>
            <a:lvl4pPr indent="0" lvl="3"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4pPr>
            <a:lvl5pPr indent="0" lvl="4"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5pPr>
            <a:lvl6pPr indent="0" lvl="5"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6pPr>
            <a:lvl7pPr indent="0" lvl="6"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7pPr>
            <a:lvl8pPr indent="0" lvl="7"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8pPr>
            <a:lvl9pPr indent="0" lvl="8"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11"/>
          <p:cNvSpPr txBox="1"/>
          <p:nvPr>
            <p:ph type="title"/>
          </p:nvPr>
        </p:nvSpPr>
        <p:spPr>
          <a:xfrm>
            <a:off x="457200" y="1522413"/>
            <a:ext cx="8229599" cy="1743075"/>
          </a:xfrm>
          <a:prstGeom prst="rect">
            <a:avLst/>
          </a:prstGeom>
          <a:noFill/>
          <a:ln>
            <a:noFill/>
          </a:ln>
        </p:spPr>
        <p:txBody>
          <a:bodyPr anchorCtr="0" anchor="ctr" bIns="0" lIns="0" spcFirstLastPara="1" rIns="0" wrap="square" tIns="0">
            <a:normAutofit/>
          </a:bodyPr>
          <a:lstStyle>
            <a:lvl1pPr lvl="0" algn="l">
              <a:lnSpc>
                <a:spcPct val="80000"/>
              </a:lnSpc>
              <a:spcBef>
                <a:spcPts val="0"/>
              </a:spcBef>
              <a:spcAft>
                <a:spcPts val="0"/>
              </a:spcAft>
              <a:buClr>
                <a:srgbClr val="FFFFFF"/>
              </a:buClr>
              <a:buSzPts val="4800"/>
              <a:buNone/>
              <a:defRPr i="0" sz="48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75" name="Shape 75"/>
        <p:cNvGrpSpPr/>
        <p:nvPr/>
      </p:nvGrpSpPr>
      <p:grpSpPr>
        <a:xfrm>
          <a:off x="0" y="0"/>
          <a:ext cx="0" cy="0"/>
          <a:chOff x="0" y="0"/>
          <a:chExt cx="0" cy="0"/>
        </a:xfrm>
      </p:grpSpPr>
      <p:sp>
        <p:nvSpPr>
          <p:cNvPr id="76" name="Google Shape;76;p12"/>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77" name="Google Shape;77;p12"/>
          <p:cNvSpPr txBox="1"/>
          <p:nvPr>
            <p:ph idx="1" type="body"/>
          </p:nvPr>
        </p:nvSpPr>
        <p:spPr>
          <a:xfrm>
            <a:off x="457200" y="1300163"/>
            <a:ext cx="8229600" cy="312896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Clr>
                <a:schemeClr val="dk1"/>
              </a:buClr>
              <a:buSzPts val="1600"/>
              <a:buNone/>
              <a:defRPr/>
            </a:lvl1pPr>
            <a:lvl2pPr indent="-228600" lvl="1" marL="914400" algn="l">
              <a:lnSpc>
                <a:spcPct val="100000"/>
              </a:lnSpc>
              <a:spcBef>
                <a:spcPts val="1200"/>
              </a:spcBef>
              <a:spcAft>
                <a:spcPts val="0"/>
              </a:spcAft>
              <a:buClr>
                <a:schemeClr val="dk1"/>
              </a:buClr>
              <a:buSzPts val="1600"/>
              <a:buNone/>
              <a:defRPr/>
            </a:lvl2pPr>
            <a:lvl3pPr indent="-228600" lvl="2" marL="1371600" algn="l">
              <a:lnSpc>
                <a:spcPct val="100000"/>
              </a:lnSpc>
              <a:spcBef>
                <a:spcPts val="1200"/>
              </a:spcBef>
              <a:spcAft>
                <a:spcPts val="0"/>
              </a:spcAft>
              <a:buClr>
                <a:schemeClr val="dk1"/>
              </a:buClr>
              <a:buSzPts val="1600"/>
              <a:buNone/>
              <a:defRPr/>
            </a:lvl3pPr>
            <a:lvl4pPr indent="-228600" lvl="3" marL="1828800" algn="l">
              <a:lnSpc>
                <a:spcPct val="100000"/>
              </a:lnSpc>
              <a:spcBef>
                <a:spcPts val="1200"/>
              </a:spcBef>
              <a:spcAft>
                <a:spcPts val="0"/>
              </a:spcAft>
              <a:buClr>
                <a:schemeClr val="dk1"/>
              </a:buClr>
              <a:buSzPts val="1600"/>
              <a:buNone/>
              <a:defRPr/>
            </a:lvl4pPr>
            <a:lvl5pPr indent="-228600" lvl="4" marL="2286000" algn="l">
              <a:lnSpc>
                <a:spcPct val="100000"/>
              </a:lnSpc>
              <a:spcBef>
                <a:spcPts val="1200"/>
              </a:spcBef>
              <a:spcAft>
                <a:spcPts val="0"/>
              </a:spcAft>
              <a:buClr>
                <a:schemeClr val="dk1"/>
              </a:buClr>
              <a:buSzPts val="1600"/>
              <a:buNone/>
              <a:defRPr/>
            </a:lvl5pPr>
            <a:lvl6pPr indent="-330200" lvl="5" marL="2743200" algn="l">
              <a:lnSpc>
                <a:spcPct val="100000"/>
              </a:lnSpc>
              <a:spcBef>
                <a:spcPts val="1200"/>
              </a:spcBef>
              <a:spcAft>
                <a:spcPts val="0"/>
              </a:spcAft>
              <a:buClr>
                <a:schemeClr val="dk1"/>
              </a:buClr>
              <a:buSzPts val="1600"/>
              <a:buChar char="•"/>
              <a:defRPr/>
            </a:lvl6pPr>
            <a:lvl7pPr indent="-330200" lvl="6" marL="3200400" algn="l">
              <a:lnSpc>
                <a:spcPct val="100000"/>
              </a:lnSpc>
              <a:spcBef>
                <a:spcPts val="1200"/>
              </a:spcBef>
              <a:spcAft>
                <a:spcPts val="0"/>
              </a:spcAft>
              <a:buClr>
                <a:schemeClr val="dk1"/>
              </a:buClr>
              <a:buSzPts val="1600"/>
              <a:buChar char="•"/>
              <a:defRPr/>
            </a:lvl7pPr>
            <a:lvl8pPr indent="-330200" lvl="7" marL="3657600" algn="l">
              <a:lnSpc>
                <a:spcPct val="100000"/>
              </a:lnSpc>
              <a:spcBef>
                <a:spcPts val="1200"/>
              </a:spcBef>
              <a:spcAft>
                <a:spcPts val="0"/>
              </a:spcAft>
              <a:buClr>
                <a:schemeClr val="dk1"/>
              </a:buClr>
              <a:buSzPts val="1600"/>
              <a:buChar char="•"/>
              <a:defRPr/>
            </a:lvl8pPr>
            <a:lvl9pPr indent="-330200" lvl="8" marL="4114800" algn="l">
              <a:lnSpc>
                <a:spcPct val="100000"/>
              </a:lnSpc>
              <a:spcBef>
                <a:spcPts val="1200"/>
              </a:spcBef>
              <a:spcAft>
                <a:spcPts val="0"/>
              </a:spcAft>
              <a:buClr>
                <a:schemeClr val="dk1"/>
              </a:buClr>
              <a:buSzPts val="1600"/>
              <a:buChar char="•"/>
              <a:defRPr/>
            </a:lvl9pPr>
          </a:lstStyle>
          <a:p/>
        </p:txBody>
      </p:sp>
      <p:sp>
        <p:nvSpPr>
          <p:cNvPr id="78" name="Google Shape;78;p12"/>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p:cSld name="Title &amp; 2 Columns">
    <p:spTree>
      <p:nvGrpSpPr>
        <p:cNvPr id="79" name="Shape 79"/>
        <p:cNvGrpSpPr/>
        <p:nvPr/>
      </p:nvGrpSpPr>
      <p:grpSpPr>
        <a:xfrm>
          <a:off x="0" y="0"/>
          <a:ext cx="0" cy="0"/>
          <a:chOff x="0" y="0"/>
          <a:chExt cx="0" cy="0"/>
        </a:xfrm>
      </p:grpSpPr>
      <p:sp>
        <p:nvSpPr>
          <p:cNvPr id="80" name="Google Shape;80;p13"/>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81" name="Google Shape;81;p13"/>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13"/>
          <p:cNvSpPr txBox="1"/>
          <p:nvPr>
            <p:ph idx="1" type="body"/>
          </p:nvPr>
        </p:nvSpPr>
        <p:spPr>
          <a:xfrm>
            <a:off x="457200" y="1300175"/>
            <a:ext cx="39504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
        <p:nvSpPr>
          <p:cNvPr id="83" name="Google Shape;83;p13"/>
          <p:cNvSpPr txBox="1"/>
          <p:nvPr>
            <p:ph idx="2" type="body"/>
          </p:nvPr>
        </p:nvSpPr>
        <p:spPr>
          <a:xfrm>
            <a:off x="4736400" y="1300175"/>
            <a:ext cx="3950400" cy="3129000"/>
          </a:xfrm>
          <a:prstGeom prst="rect">
            <a:avLst/>
          </a:prstGeom>
        </p:spPr>
        <p:txBody>
          <a:bodyPr anchorCtr="0" anchor="t" bIns="0" lIns="0" spcFirstLastPara="1" rIns="0" wrap="square" tIns="0">
            <a:normAutofit/>
          </a:bodyPr>
          <a:lstStyle>
            <a:lvl1pPr indent="-330200" lvl="0" marL="457200" rtl="0">
              <a:spcBef>
                <a:spcPts val="1200"/>
              </a:spcBef>
              <a:spcAft>
                <a:spcPts val="0"/>
              </a:spcAft>
              <a:buSzPts val="1600"/>
              <a:buChar char="•"/>
              <a:defRPr/>
            </a:lvl1pPr>
            <a:lvl2pPr indent="-330200" lvl="1" marL="914400" rtl="0">
              <a:spcBef>
                <a:spcPts val="1200"/>
              </a:spcBef>
              <a:spcAft>
                <a:spcPts val="0"/>
              </a:spcAft>
              <a:buSzPts val="1600"/>
              <a:buChar char="•"/>
              <a:defRPr/>
            </a:lvl2pPr>
            <a:lvl3pPr indent="-330200" lvl="2" marL="1371600" rtl="0">
              <a:spcBef>
                <a:spcPts val="1200"/>
              </a:spcBef>
              <a:spcAft>
                <a:spcPts val="0"/>
              </a:spcAft>
              <a:buSzPts val="1600"/>
              <a:buChar char="•"/>
              <a:defRPr/>
            </a:lvl3pPr>
            <a:lvl4pPr indent="-330200" lvl="3" marL="1828800" rtl="0">
              <a:spcBef>
                <a:spcPts val="1200"/>
              </a:spcBef>
              <a:spcAft>
                <a:spcPts val="0"/>
              </a:spcAft>
              <a:buSzPts val="1600"/>
              <a:buChar char="•"/>
              <a:defRPr/>
            </a:lvl4pPr>
            <a:lvl5pPr indent="-330200" lvl="4" marL="2286000" rtl="0">
              <a:spcBef>
                <a:spcPts val="1200"/>
              </a:spcBef>
              <a:spcAft>
                <a:spcPts val="0"/>
              </a:spcAft>
              <a:buSzPts val="1600"/>
              <a:buChar char="•"/>
              <a:defRPr/>
            </a:lvl5pPr>
            <a:lvl6pPr indent="-330200" lvl="5" marL="2743200" rtl="0">
              <a:spcBef>
                <a:spcPts val="1200"/>
              </a:spcBef>
              <a:spcAft>
                <a:spcPts val="0"/>
              </a:spcAft>
              <a:buSzPts val="1600"/>
              <a:buChar char="•"/>
              <a:defRPr/>
            </a:lvl6pPr>
            <a:lvl7pPr indent="-330200" lvl="6" marL="3200400" rtl="0">
              <a:spcBef>
                <a:spcPts val="1200"/>
              </a:spcBef>
              <a:spcAft>
                <a:spcPts val="0"/>
              </a:spcAft>
              <a:buSzPts val="1600"/>
              <a:buChar char="•"/>
              <a:defRPr/>
            </a:lvl7pPr>
            <a:lvl8pPr indent="-330200" lvl="7" marL="3657600" rtl="0">
              <a:spcBef>
                <a:spcPts val="1200"/>
              </a:spcBef>
              <a:spcAft>
                <a:spcPts val="0"/>
              </a:spcAft>
              <a:buSzPts val="1600"/>
              <a:buChar char="•"/>
              <a:defRPr/>
            </a:lvl8pPr>
            <a:lvl9pPr indent="-330200" lvl="8" marL="4114800" rtl="0">
              <a:spcBef>
                <a:spcPts val="1200"/>
              </a:spcBef>
              <a:spcAft>
                <a:spcPts val="0"/>
              </a:spcAft>
              <a:buSzPts val="16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 name="Shape 84"/>
        <p:cNvGrpSpPr/>
        <p:nvPr/>
      </p:nvGrpSpPr>
      <p:grpSpPr>
        <a:xfrm>
          <a:off x="0" y="0"/>
          <a:ext cx="0" cy="0"/>
          <a:chOff x="0" y="0"/>
          <a:chExt cx="0" cy="0"/>
        </a:xfrm>
      </p:grpSpPr>
      <p:sp>
        <p:nvSpPr>
          <p:cNvPr id="85" name="Google Shape;85;p14"/>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86" name="Google Shape;86;p14"/>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87" name="Shape 87"/>
        <p:cNvGrpSpPr/>
        <p:nvPr/>
      </p:nvGrpSpPr>
      <p:grpSpPr>
        <a:xfrm>
          <a:off x="0" y="0"/>
          <a:ext cx="0" cy="0"/>
          <a:chOff x="0" y="0"/>
          <a:chExt cx="0" cy="0"/>
        </a:xfrm>
      </p:grpSpPr>
      <p:sp>
        <p:nvSpPr>
          <p:cNvPr id="88" name="Google Shape;88;p15"/>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89" name="Google Shape;89;p15"/>
          <p:cNvSpPr txBox="1"/>
          <p:nvPr>
            <p:ph type="title"/>
          </p:nvPr>
        </p:nvSpPr>
        <p:spPr>
          <a:xfrm>
            <a:off x="457200" y="891100"/>
            <a:ext cx="8229600" cy="2381700"/>
          </a:xfrm>
          <a:prstGeom prst="rect">
            <a:avLst/>
          </a:prstGeom>
        </p:spPr>
        <p:txBody>
          <a:bodyPr anchorCtr="0" anchor="b" bIns="0" lIns="0" spcFirstLastPara="1" rIns="0" wrap="square" tIns="0">
            <a:normAutofit/>
          </a:bodyPr>
          <a:lstStyle>
            <a:lvl1pPr lvl="0" algn="ctr">
              <a:spcBef>
                <a:spcPts val="0"/>
              </a:spcBef>
              <a:spcAft>
                <a:spcPts val="0"/>
              </a:spcAft>
              <a:buSzPts val="14200"/>
              <a:buNone/>
              <a:defRPr sz="14200"/>
            </a:lvl1pPr>
            <a:lvl2pPr lvl="1" algn="ctr">
              <a:spcBef>
                <a:spcPts val="0"/>
              </a:spcBef>
              <a:spcAft>
                <a:spcPts val="0"/>
              </a:spcAft>
              <a:buSzPts val="14200"/>
              <a:buNone/>
              <a:defRPr sz="14200"/>
            </a:lvl2pPr>
            <a:lvl3pPr lvl="2" algn="ctr">
              <a:spcBef>
                <a:spcPts val="0"/>
              </a:spcBef>
              <a:spcAft>
                <a:spcPts val="0"/>
              </a:spcAft>
              <a:buSzPts val="14200"/>
              <a:buNone/>
              <a:defRPr sz="14200"/>
            </a:lvl3pPr>
            <a:lvl4pPr lvl="3" algn="ctr">
              <a:spcBef>
                <a:spcPts val="0"/>
              </a:spcBef>
              <a:spcAft>
                <a:spcPts val="0"/>
              </a:spcAft>
              <a:buSzPts val="14200"/>
              <a:buNone/>
              <a:defRPr sz="14200"/>
            </a:lvl4pPr>
            <a:lvl5pPr lvl="4" algn="ctr">
              <a:spcBef>
                <a:spcPts val="0"/>
              </a:spcBef>
              <a:spcAft>
                <a:spcPts val="0"/>
              </a:spcAft>
              <a:buSzPts val="14200"/>
              <a:buNone/>
              <a:defRPr sz="14200"/>
            </a:lvl5pPr>
            <a:lvl6pPr lvl="5" algn="ctr">
              <a:spcBef>
                <a:spcPts val="0"/>
              </a:spcBef>
              <a:spcAft>
                <a:spcPts val="0"/>
              </a:spcAft>
              <a:buSzPts val="14200"/>
              <a:buNone/>
              <a:defRPr sz="14200"/>
            </a:lvl6pPr>
            <a:lvl7pPr lvl="6" algn="ctr">
              <a:spcBef>
                <a:spcPts val="0"/>
              </a:spcBef>
              <a:spcAft>
                <a:spcPts val="0"/>
              </a:spcAft>
              <a:buSzPts val="14200"/>
              <a:buNone/>
              <a:defRPr sz="14200"/>
            </a:lvl7pPr>
            <a:lvl8pPr lvl="7" algn="ctr">
              <a:spcBef>
                <a:spcPts val="0"/>
              </a:spcBef>
              <a:spcAft>
                <a:spcPts val="0"/>
              </a:spcAft>
              <a:buSzPts val="14200"/>
              <a:buNone/>
              <a:defRPr sz="14200"/>
            </a:lvl8pPr>
            <a:lvl9pPr lvl="8" algn="ctr">
              <a:spcBef>
                <a:spcPts val="0"/>
              </a:spcBef>
              <a:spcAft>
                <a:spcPts val="0"/>
              </a:spcAft>
              <a:buSzPts val="14200"/>
              <a:buNone/>
              <a:defRPr sz="14200"/>
            </a:lvl9pPr>
          </a:lstStyle>
          <a:p/>
        </p:txBody>
      </p:sp>
      <p:sp>
        <p:nvSpPr>
          <p:cNvPr id="90" name="Google Shape;90;p15"/>
          <p:cNvSpPr txBox="1"/>
          <p:nvPr>
            <p:ph idx="1" type="subTitle"/>
          </p:nvPr>
        </p:nvSpPr>
        <p:spPr>
          <a:xfrm>
            <a:off x="457200" y="3098325"/>
            <a:ext cx="8229600" cy="472800"/>
          </a:xfrm>
          <a:prstGeom prst="rect">
            <a:avLst/>
          </a:prstGeom>
        </p:spPr>
        <p:txBody>
          <a:bodyPr anchorCtr="0" anchor="t" bIns="0" lIns="0" spcFirstLastPara="1" rIns="0" wrap="square" tIns="0">
            <a:normAutofit/>
          </a:bodyPr>
          <a:lstStyle>
            <a:lvl1pPr lvl="0" algn="ctr">
              <a:spcBef>
                <a:spcPts val="1200"/>
              </a:spcBef>
              <a:spcAft>
                <a:spcPts val="0"/>
              </a:spcAft>
              <a:buSzPts val="2050"/>
              <a:buFont typeface="Source Sans 3 SemiBold"/>
              <a:buNone/>
              <a:defRPr sz="2050">
                <a:latin typeface="Source Sans 3 SemiBold"/>
                <a:ea typeface="Source Sans 3 SemiBold"/>
                <a:cs typeface="Source Sans 3 SemiBold"/>
                <a:sym typeface="Source Sans 3 SemiBold"/>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1" name="Shape 91"/>
        <p:cNvGrpSpPr/>
        <p:nvPr/>
      </p:nvGrpSpPr>
      <p:grpSpPr>
        <a:xfrm>
          <a:off x="0" y="0"/>
          <a:ext cx="0" cy="0"/>
          <a:chOff x="0" y="0"/>
          <a:chExt cx="0" cy="0"/>
        </a:xfrm>
      </p:grpSpPr>
      <p:sp>
        <p:nvSpPr>
          <p:cNvPr id="92" name="Google Shape;92;p16"/>
          <p:cNvSpPr txBox="1"/>
          <p:nvPr>
            <p:ph idx="1" type="body"/>
          </p:nvPr>
        </p:nvSpPr>
        <p:spPr>
          <a:xfrm>
            <a:off x="911259" y="3558795"/>
            <a:ext cx="7575020" cy="238867"/>
          </a:xfrm>
          <a:prstGeom prst="rect">
            <a:avLst/>
          </a:prstGeom>
          <a:noFill/>
          <a:ln>
            <a:noFill/>
          </a:ln>
        </p:spPr>
        <p:txBody>
          <a:bodyPr anchorCtr="0" anchor="t" bIns="0" lIns="0" spcFirstLastPara="1" rIns="0" wrap="square" tIns="0">
            <a:normAutofit/>
          </a:bodyPr>
          <a:lstStyle>
            <a:lvl1pPr indent="-228600" lvl="0" marL="457200">
              <a:lnSpc>
                <a:spcPct val="100000"/>
              </a:lnSpc>
              <a:spcBef>
                <a:spcPts val="1200"/>
              </a:spcBef>
              <a:spcAft>
                <a:spcPts val="0"/>
              </a:spcAft>
              <a:buSzPts val="1150"/>
              <a:buNone/>
              <a:defRPr sz="1150"/>
            </a:lvl1pPr>
            <a:lvl2pPr indent="-301625" lvl="1" marL="914400">
              <a:lnSpc>
                <a:spcPct val="100000"/>
              </a:lnSpc>
              <a:spcBef>
                <a:spcPts val="1200"/>
              </a:spcBef>
              <a:spcAft>
                <a:spcPts val="0"/>
              </a:spcAft>
              <a:buSzPts val="1150"/>
              <a:buChar char="•"/>
              <a:defRPr sz="1150"/>
            </a:lvl2pPr>
            <a:lvl3pPr indent="-301625" lvl="2" marL="1371600">
              <a:lnSpc>
                <a:spcPct val="100000"/>
              </a:lnSpc>
              <a:spcBef>
                <a:spcPts val="1200"/>
              </a:spcBef>
              <a:spcAft>
                <a:spcPts val="0"/>
              </a:spcAft>
              <a:buSzPts val="1150"/>
              <a:buChar char="•"/>
              <a:defRPr sz="1150"/>
            </a:lvl3pPr>
            <a:lvl4pPr indent="-301625" lvl="3" marL="1828800">
              <a:lnSpc>
                <a:spcPct val="100000"/>
              </a:lnSpc>
              <a:spcBef>
                <a:spcPts val="1200"/>
              </a:spcBef>
              <a:spcAft>
                <a:spcPts val="0"/>
              </a:spcAft>
              <a:buSzPts val="1150"/>
              <a:buChar char="•"/>
              <a:defRPr sz="1150"/>
            </a:lvl4pPr>
            <a:lvl5pPr indent="-301625" lvl="4" marL="2286000">
              <a:lnSpc>
                <a:spcPct val="100000"/>
              </a:lnSpc>
              <a:spcBef>
                <a:spcPts val="1200"/>
              </a:spcBef>
              <a:spcAft>
                <a:spcPts val="0"/>
              </a:spcAft>
              <a:buSzPts val="1150"/>
              <a:buChar char="•"/>
              <a:defRPr sz="1150"/>
            </a:lvl5pPr>
            <a:lvl6pPr indent="-301625" lvl="5" marL="2743200">
              <a:lnSpc>
                <a:spcPct val="100000"/>
              </a:lnSpc>
              <a:spcBef>
                <a:spcPts val="1200"/>
              </a:spcBef>
              <a:spcAft>
                <a:spcPts val="0"/>
              </a:spcAft>
              <a:buSzPts val="1150"/>
              <a:buChar char="•"/>
              <a:defRPr sz="1150"/>
            </a:lvl6pPr>
            <a:lvl7pPr indent="-301625" lvl="6" marL="3200400">
              <a:lnSpc>
                <a:spcPct val="100000"/>
              </a:lnSpc>
              <a:spcBef>
                <a:spcPts val="1200"/>
              </a:spcBef>
              <a:spcAft>
                <a:spcPts val="0"/>
              </a:spcAft>
              <a:buSzPts val="1150"/>
              <a:buChar char="•"/>
              <a:defRPr sz="1150"/>
            </a:lvl7pPr>
            <a:lvl8pPr indent="-301625" lvl="7" marL="3657600">
              <a:lnSpc>
                <a:spcPct val="100000"/>
              </a:lnSpc>
              <a:spcBef>
                <a:spcPts val="1200"/>
              </a:spcBef>
              <a:spcAft>
                <a:spcPts val="0"/>
              </a:spcAft>
              <a:buSzPts val="1150"/>
              <a:buChar char="•"/>
              <a:defRPr sz="1150"/>
            </a:lvl8pPr>
            <a:lvl9pPr indent="-301625" lvl="8" marL="4114800">
              <a:lnSpc>
                <a:spcPct val="100000"/>
              </a:lnSpc>
              <a:spcBef>
                <a:spcPts val="1200"/>
              </a:spcBef>
              <a:spcAft>
                <a:spcPts val="0"/>
              </a:spcAft>
              <a:buSzPts val="1150"/>
              <a:buChar char="•"/>
              <a:defRPr sz="1150"/>
            </a:lvl9pPr>
          </a:lstStyle>
          <a:p/>
        </p:txBody>
      </p:sp>
      <p:sp>
        <p:nvSpPr>
          <p:cNvPr id="93" name="Google Shape;93;p16"/>
          <p:cNvSpPr txBox="1"/>
          <p:nvPr>
            <p:ph idx="2" type="body"/>
          </p:nvPr>
        </p:nvSpPr>
        <p:spPr>
          <a:xfrm>
            <a:off x="657721" y="1057275"/>
            <a:ext cx="7828558" cy="2233778"/>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1200"/>
              </a:spcBef>
              <a:spcAft>
                <a:spcPts val="0"/>
              </a:spcAft>
              <a:buClr>
                <a:srgbClr val="182B49"/>
              </a:buClr>
              <a:buSzPts val="3200"/>
              <a:buFont typeface="Teko SemiBold"/>
              <a:buNone/>
              <a:defRPr i="0" sz="3200">
                <a:solidFill>
                  <a:srgbClr val="182B49"/>
                </a:solidFill>
                <a:latin typeface="Teko SemiBold"/>
                <a:ea typeface="Teko SemiBold"/>
                <a:cs typeface="Teko SemiBold"/>
                <a:sym typeface="Teko SemiBold"/>
              </a:defRPr>
            </a:lvl1pPr>
            <a:lvl2pPr indent="-431800" lvl="1" marL="9144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2pPr>
            <a:lvl3pPr indent="-431800" lvl="2" marL="13716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3pPr>
            <a:lvl4pPr indent="-431800" lvl="3" marL="1828800" algn="l">
              <a:lnSpc>
                <a:spcPct val="100000"/>
              </a:lnSpc>
              <a:spcBef>
                <a:spcPts val="1200"/>
              </a:spcBef>
              <a:spcAft>
                <a:spcPts val="0"/>
              </a:spcAft>
              <a:buClr>
                <a:srgbClr val="182B49"/>
              </a:buClr>
              <a:buSzPts val="3200"/>
              <a:buFont typeface="Teko SemiBold"/>
              <a:buChar char="•"/>
              <a:defRPr sz="3200">
                <a:solidFill>
                  <a:srgbClr val="182B49"/>
                </a:solidFill>
                <a:latin typeface="Teko SemiBold"/>
                <a:ea typeface="Teko SemiBold"/>
                <a:cs typeface="Teko SemiBold"/>
                <a:sym typeface="Teko SemiBold"/>
              </a:defRPr>
            </a:lvl4pPr>
            <a:lvl5pPr indent="-228600" lvl="4" marL="2286000" algn="l">
              <a:lnSpc>
                <a:spcPct val="100000"/>
              </a:lnSpc>
              <a:spcBef>
                <a:spcPts val="1200"/>
              </a:spcBef>
              <a:spcAft>
                <a:spcPts val="0"/>
              </a:spcAft>
              <a:buClr>
                <a:srgbClr val="182B49"/>
              </a:buClr>
              <a:buSzPts val="3200"/>
              <a:buFont typeface="Teko SemiBold"/>
              <a:buNone/>
              <a:defRPr sz="3200">
                <a:solidFill>
                  <a:srgbClr val="182B49"/>
                </a:solidFill>
                <a:latin typeface="Teko SemiBold"/>
                <a:ea typeface="Teko SemiBold"/>
                <a:cs typeface="Teko SemiBold"/>
                <a:sym typeface="Teko SemiBold"/>
              </a:defRPr>
            </a:lvl5pPr>
            <a:lvl6pPr indent="-431800" lvl="5" marL="27432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6pPr>
            <a:lvl7pPr indent="-431800" lvl="6" marL="32004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7pPr>
            <a:lvl8pPr indent="-431800" lvl="7" marL="36576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8pPr>
            <a:lvl9pPr indent="-431800" lvl="8" marL="4114800" algn="l">
              <a:lnSpc>
                <a:spcPct val="100000"/>
              </a:lnSpc>
              <a:spcBef>
                <a:spcPts val="1200"/>
              </a:spcBef>
              <a:spcAft>
                <a:spcPts val="0"/>
              </a:spcAft>
              <a:buClr>
                <a:schemeClr val="dk1"/>
              </a:buClr>
              <a:buSzPts val="3200"/>
              <a:buFont typeface="Teko SemiBold"/>
              <a:buChar char="•"/>
              <a:defRPr sz="3200">
                <a:latin typeface="Teko SemiBold"/>
                <a:ea typeface="Teko SemiBold"/>
                <a:cs typeface="Teko SemiBold"/>
                <a:sym typeface="Teko SemiBold"/>
              </a:defRPr>
            </a:lvl9pPr>
          </a:lstStyle>
          <a:p/>
        </p:txBody>
      </p:sp>
      <p:sp>
        <p:nvSpPr>
          <p:cNvPr id="94" name="Google Shape;94;p16"/>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95" name="Shape 95"/>
        <p:cNvGrpSpPr/>
        <p:nvPr/>
      </p:nvGrpSpPr>
      <p:grpSpPr>
        <a:xfrm>
          <a:off x="0" y="0"/>
          <a:ext cx="0" cy="0"/>
          <a:chOff x="0" y="0"/>
          <a:chExt cx="0" cy="0"/>
        </a:xfrm>
      </p:grpSpPr>
      <p:sp>
        <p:nvSpPr>
          <p:cNvPr id="96" name="Google Shape;96;p17"/>
          <p:cNvSpPr/>
          <p:nvPr>
            <p:ph idx="2" type="pic"/>
          </p:nvPr>
        </p:nvSpPr>
        <p:spPr>
          <a:xfrm>
            <a:off x="5910262" y="2647500"/>
            <a:ext cx="2776538" cy="2019774"/>
          </a:xfrm>
          <a:prstGeom prst="roundRect">
            <a:avLst>
              <a:gd fmla="val 4810" name="adj"/>
            </a:avLst>
          </a:prstGeom>
          <a:noFill/>
          <a:ln>
            <a:noFill/>
          </a:ln>
        </p:spPr>
      </p:sp>
      <p:sp>
        <p:nvSpPr>
          <p:cNvPr id="97" name="Google Shape;97;p17"/>
          <p:cNvSpPr/>
          <p:nvPr>
            <p:ph idx="3" type="pic"/>
          </p:nvPr>
        </p:nvSpPr>
        <p:spPr>
          <a:xfrm>
            <a:off x="5910262" y="452296"/>
            <a:ext cx="2776538" cy="2019774"/>
          </a:xfrm>
          <a:prstGeom prst="roundRect">
            <a:avLst>
              <a:gd fmla="val 4810" name="adj"/>
            </a:avLst>
          </a:prstGeom>
          <a:noFill/>
          <a:ln>
            <a:noFill/>
          </a:ln>
        </p:spPr>
      </p:sp>
      <p:sp>
        <p:nvSpPr>
          <p:cNvPr id="98" name="Google Shape;98;p17"/>
          <p:cNvSpPr/>
          <p:nvPr>
            <p:ph idx="4" type="pic"/>
          </p:nvPr>
        </p:nvSpPr>
        <p:spPr>
          <a:xfrm>
            <a:off x="457200" y="452628"/>
            <a:ext cx="5291100" cy="4214700"/>
          </a:xfrm>
          <a:prstGeom prst="roundRect">
            <a:avLst>
              <a:gd fmla="val 2254" name="adj"/>
            </a:avLst>
          </a:prstGeom>
          <a:noFill/>
          <a:ln>
            <a:noFill/>
          </a:ln>
        </p:spPr>
      </p:sp>
      <p:sp>
        <p:nvSpPr>
          <p:cNvPr id="99" name="Google Shape;99;p17"/>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00" name="Shape 100"/>
        <p:cNvGrpSpPr/>
        <p:nvPr/>
      </p:nvGrpSpPr>
      <p:grpSpPr>
        <a:xfrm>
          <a:off x="0" y="0"/>
          <a:ext cx="0" cy="0"/>
          <a:chOff x="0" y="0"/>
          <a:chExt cx="0" cy="0"/>
        </a:xfrm>
      </p:grpSpPr>
      <p:sp>
        <p:nvSpPr>
          <p:cNvPr id="101" name="Google Shape;101;p18"/>
          <p:cNvSpPr/>
          <p:nvPr>
            <p:ph idx="2" type="pic"/>
          </p:nvPr>
        </p:nvSpPr>
        <p:spPr>
          <a:xfrm>
            <a:off x="0" y="0"/>
            <a:ext cx="9144000" cy="5143500"/>
          </a:xfrm>
          <a:prstGeom prst="rect">
            <a:avLst/>
          </a:prstGeom>
          <a:noFill/>
          <a:ln>
            <a:noFill/>
          </a:ln>
        </p:spPr>
      </p:sp>
      <p:sp>
        <p:nvSpPr>
          <p:cNvPr id="102" name="Google Shape;102;p18"/>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Only">
  <p:cSld name="Frame Only">
    <p:spTree>
      <p:nvGrpSpPr>
        <p:cNvPr id="103" name="Shape 103"/>
        <p:cNvGrpSpPr/>
        <p:nvPr/>
      </p:nvGrpSpPr>
      <p:grpSpPr>
        <a:xfrm>
          <a:off x="0" y="0"/>
          <a:ext cx="0" cy="0"/>
          <a:chOff x="0" y="0"/>
          <a:chExt cx="0" cy="0"/>
        </a:xfrm>
      </p:grpSpPr>
      <p:sp>
        <p:nvSpPr>
          <p:cNvPr id="104" name="Google Shape;104;p19"/>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Numbered">
  <p:cSld name="Agenda Numbered">
    <p:spTree>
      <p:nvGrpSpPr>
        <p:cNvPr id="17" name="Shape 17"/>
        <p:cNvGrpSpPr/>
        <p:nvPr/>
      </p:nvGrpSpPr>
      <p:grpSpPr>
        <a:xfrm>
          <a:off x="0" y="0"/>
          <a:ext cx="0" cy="0"/>
          <a:chOff x="0" y="0"/>
          <a:chExt cx="0" cy="0"/>
        </a:xfrm>
      </p:grpSpPr>
      <p:sp>
        <p:nvSpPr>
          <p:cNvPr id="18" name="Google Shape;18;p3"/>
          <p:cNvSpPr/>
          <p:nvPr>
            <p:ph idx="1" type="body"/>
          </p:nvPr>
        </p:nvSpPr>
        <p:spPr>
          <a:xfrm>
            <a:off x="452438" y="1309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19" name="Google Shape;19;p3"/>
          <p:cNvSpPr/>
          <p:nvPr>
            <p:ph idx="2" type="body"/>
          </p:nvPr>
        </p:nvSpPr>
        <p:spPr>
          <a:xfrm>
            <a:off x="452438" y="18940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0" name="Google Shape;20;p3"/>
          <p:cNvSpPr/>
          <p:nvPr>
            <p:ph idx="3" type="body"/>
          </p:nvPr>
        </p:nvSpPr>
        <p:spPr>
          <a:xfrm>
            <a:off x="452438" y="24788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1" name="Google Shape;21;p3"/>
          <p:cNvSpPr/>
          <p:nvPr>
            <p:ph idx="4" type="body"/>
          </p:nvPr>
        </p:nvSpPr>
        <p:spPr>
          <a:xfrm>
            <a:off x="452438" y="3648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2" name="Google Shape;22;p3"/>
          <p:cNvSpPr/>
          <p:nvPr>
            <p:ph idx="5" type="body"/>
          </p:nvPr>
        </p:nvSpPr>
        <p:spPr>
          <a:xfrm>
            <a:off x="452438" y="30635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3" name="Google Shape;23;p3"/>
          <p:cNvSpPr/>
          <p:nvPr>
            <p:ph idx="6" type="body"/>
          </p:nvPr>
        </p:nvSpPr>
        <p:spPr>
          <a:xfrm>
            <a:off x="4716645" y="1309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4" name="Google Shape;24;p3"/>
          <p:cNvSpPr/>
          <p:nvPr>
            <p:ph idx="7" type="body"/>
          </p:nvPr>
        </p:nvSpPr>
        <p:spPr>
          <a:xfrm>
            <a:off x="4716645" y="18940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5" name="Google Shape;25;p3"/>
          <p:cNvSpPr/>
          <p:nvPr>
            <p:ph idx="8" type="body"/>
          </p:nvPr>
        </p:nvSpPr>
        <p:spPr>
          <a:xfrm>
            <a:off x="4716645" y="24788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6" name="Google Shape;26;p3"/>
          <p:cNvSpPr/>
          <p:nvPr>
            <p:ph idx="9" type="body"/>
          </p:nvPr>
        </p:nvSpPr>
        <p:spPr>
          <a:xfrm>
            <a:off x="4716645" y="364831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7" name="Google Shape;27;p3"/>
          <p:cNvSpPr/>
          <p:nvPr>
            <p:ph idx="13" type="body"/>
          </p:nvPr>
        </p:nvSpPr>
        <p:spPr>
          <a:xfrm>
            <a:off x="4716645" y="3063564"/>
            <a:ext cx="381000" cy="381000"/>
          </a:xfrm>
          <a:prstGeom prst="ellipse">
            <a:avLst/>
          </a:prstGeom>
          <a:solidFill>
            <a:schemeClr val="lt1"/>
          </a:solidFill>
          <a:ln>
            <a:noFill/>
          </a:ln>
        </p:spPr>
        <p:txBody>
          <a:bodyPr anchorCtr="0" anchor="t" bIns="0" lIns="0" spcFirstLastPara="1" rIns="0" wrap="square" tIns="0">
            <a:normAutofit/>
          </a:bodyPr>
          <a:lstStyle>
            <a:lvl1pPr indent="-228600" lvl="0" marL="457200" algn="ctr">
              <a:lnSpc>
                <a:spcPct val="20000"/>
              </a:lnSpc>
              <a:spcBef>
                <a:spcPts val="0"/>
              </a:spcBef>
              <a:spcAft>
                <a:spcPts val="0"/>
              </a:spcAft>
              <a:buSzPts val="2700"/>
              <a:buFont typeface="Teko Medium"/>
              <a:buNone/>
              <a:defRPr baseline="-25000" i="0" sz="2700">
                <a:latin typeface="Teko Medium"/>
                <a:ea typeface="Teko Medium"/>
                <a:cs typeface="Teko Medium"/>
                <a:sym typeface="Teko Medium"/>
              </a:defRPr>
            </a:lvl1pPr>
            <a:lvl2pPr indent="-400050" lvl="1" marL="914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2pPr>
            <a:lvl3pPr indent="-400050" lvl="2" marL="1371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3pPr>
            <a:lvl4pPr indent="-400050" lvl="3" marL="1828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4pPr>
            <a:lvl5pPr indent="-400050" lvl="4" marL="22860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5pPr>
            <a:lvl6pPr indent="-400050" lvl="5" marL="27432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6pPr>
            <a:lvl7pPr indent="-400050" lvl="6" marL="32004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7pPr>
            <a:lvl8pPr indent="-400050" lvl="7" marL="36576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8pPr>
            <a:lvl9pPr indent="-400050" lvl="8" marL="4114800" algn="ctr">
              <a:lnSpc>
                <a:spcPct val="20000"/>
              </a:lnSpc>
              <a:spcBef>
                <a:spcPts val="0"/>
              </a:spcBef>
              <a:spcAft>
                <a:spcPts val="0"/>
              </a:spcAft>
              <a:buSzPts val="2700"/>
              <a:buFont typeface="Teko Medium"/>
              <a:buChar char="•"/>
              <a:defRPr sz="2700">
                <a:latin typeface="Teko Medium"/>
                <a:ea typeface="Teko Medium"/>
                <a:cs typeface="Teko Medium"/>
                <a:sym typeface="Teko Medium"/>
              </a:defRPr>
            </a:lvl9pPr>
          </a:lstStyle>
          <a:p/>
        </p:txBody>
      </p:sp>
      <p:sp>
        <p:nvSpPr>
          <p:cNvPr id="28" name="Google Shape;28;p3"/>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29" name="Google Shape;29;p3"/>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30" name="Google Shape;30;p3"/>
          <p:cNvSpPr txBox="1"/>
          <p:nvPr>
            <p:ph idx="14" type="subTitle"/>
          </p:nvPr>
        </p:nvSpPr>
        <p:spPr>
          <a:xfrm>
            <a:off x="951200" y="1302125"/>
            <a:ext cx="3476100" cy="395400"/>
          </a:xfrm>
          <a:prstGeom prst="rect">
            <a:avLst/>
          </a:prstGeom>
        </p:spPr>
        <p:txBody>
          <a:bodyPr anchorCtr="0" anchor="ctr" bIns="0" lIns="0" spcFirstLastPara="1" rIns="0" wrap="square" tIns="0">
            <a:normAutofit/>
          </a:bodyPr>
          <a:lstStyle>
            <a:lvl1pPr lvl="0">
              <a:spcBef>
                <a:spcPts val="1200"/>
              </a:spcBef>
              <a:spcAft>
                <a:spcPts val="0"/>
              </a:spcAft>
              <a:buSzPts val="1600"/>
              <a:buNone/>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
        <p:nvSpPr>
          <p:cNvPr id="31" name="Google Shape;31;p3"/>
          <p:cNvSpPr txBox="1"/>
          <p:nvPr>
            <p:ph idx="15" type="subTitle"/>
          </p:nvPr>
        </p:nvSpPr>
        <p:spPr>
          <a:xfrm>
            <a:off x="951200" y="18868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2" name="Google Shape;32;p3"/>
          <p:cNvSpPr txBox="1"/>
          <p:nvPr>
            <p:ph idx="16" type="subTitle"/>
          </p:nvPr>
        </p:nvSpPr>
        <p:spPr>
          <a:xfrm>
            <a:off x="951200" y="24716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3" name="Google Shape;33;p3"/>
          <p:cNvSpPr txBox="1"/>
          <p:nvPr>
            <p:ph idx="17" type="subTitle"/>
          </p:nvPr>
        </p:nvSpPr>
        <p:spPr>
          <a:xfrm>
            <a:off x="951200" y="30563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4" name="Google Shape;34;p3"/>
          <p:cNvSpPr txBox="1"/>
          <p:nvPr>
            <p:ph idx="18" type="subTitle"/>
          </p:nvPr>
        </p:nvSpPr>
        <p:spPr>
          <a:xfrm>
            <a:off x="951200" y="3641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5" name="Google Shape;35;p3"/>
          <p:cNvSpPr txBox="1"/>
          <p:nvPr>
            <p:ph idx="19" type="subTitle"/>
          </p:nvPr>
        </p:nvSpPr>
        <p:spPr>
          <a:xfrm>
            <a:off x="5215425" y="1302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6" name="Google Shape;36;p3"/>
          <p:cNvSpPr txBox="1"/>
          <p:nvPr>
            <p:ph idx="20" type="subTitle"/>
          </p:nvPr>
        </p:nvSpPr>
        <p:spPr>
          <a:xfrm>
            <a:off x="5215425" y="18868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7" name="Google Shape;37;p3"/>
          <p:cNvSpPr txBox="1"/>
          <p:nvPr>
            <p:ph idx="21" type="subTitle"/>
          </p:nvPr>
        </p:nvSpPr>
        <p:spPr>
          <a:xfrm>
            <a:off x="5215425" y="24716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8" name="Google Shape;38;p3"/>
          <p:cNvSpPr txBox="1"/>
          <p:nvPr>
            <p:ph idx="22" type="subTitle"/>
          </p:nvPr>
        </p:nvSpPr>
        <p:spPr>
          <a:xfrm>
            <a:off x="5215425" y="305637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
        <p:nvSpPr>
          <p:cNvPr id="39" name="Google Shape;39;p3"/>
          <p:cNvSpPr txBox="1"/>
          <p:nvPr>
            <p:ph idx="23" type="subTitle"/>
          </p:nvPr>
        </p:nvSpPr>
        <p:spPr>
          <a:xfrm>
            <a:off x="5215425" y="3641125"/>
            <a:ext cx="3476100" cy="395400"/>
          </a:xfrm>
          <a:prstGeom prst="rect">
            <a:avLst/>
          </a:prstGeom>
        </p:spPr>
        <p:txBody>
          <a:bodyPr anchorCtr="0" anchor="ctr" bIns="0" lIns="0" spcFirstLastPara="1" rIns="0" wrap="square" tIns="0">
            <a:normAutofit/>
          </a:bodyPr>
          <a:lstStyle>
            <a:lvl1pPr lvl="0" rtl="0">
              <a:spcBef>
                <a:spcPts val="1200"/>
              </a:spcBef>
              <a:spcAft>
                <a:spcPts val="0"/>
              </a:spcAft>
              <a:buSzPts val="1600"/>
              <a:buNone/>
              <a:defRPr/>
            </a:lvl1pPr>
            <a:lvl2pPr lvl="1" rtl="0">
              <a:spcBef>
                <a:spcPts val="1200"/>
              </a:spcBef>
              <a:spcAft>
                <a:spcPts val="0"/>
              </a:spcAft>
              <a:buSzPts val="1600"/>
              <a:buNone/>
              <a:defRPr/>
            </a:lvl2pPr>
            <a:lvl3pPr lvl="2" rtl="0">
              <a:spcBef>
                <a:spcPts val="1200"/>
              </a:spcBef>
              <a:spcAft>
                <a:spcPts val="0"/>
              </a:spcAft>
              <a:buSzPts val="1600"/>
              <a:buNone/>
              <a:defRPr/>
            </a:lvl3pPr>
            <a:lvl4pPr lvl="3" rtl="0">
              <a:spcBef>
                <a:spcPts val="1200"/>
              </a:spcBef>
              <a:spcAft>
                <a:spcPts val="0"/>
              </a:spcAft>
              <a:buSzPts val="1600"/>
              <a:buNone/>
              <a:defRPr/>
            </a:lvl4pPr>
            <a:lvl5pPr lvl="4" rtl="0">
              <a:spcBef>
                <a:spcPts val="1200"/>
              </a:spcBef>
              <a:spcAft>
                <a:spcPts val="0"/>
              </a:spcAft>
              <a:buSzPts val="1600"/>
              <a:buNone/>
              <a:defRPr/>
            </a:lvl5pPr>
            <a:lvl6pPr lvl="5" rtl="0">
              <a:spcBef>
                <a:spcPts val="1200"/>
              </a:spcBef>
              <a:spcAft>
                <a:spcPts val="0"/>
              </a:spcAft>
              <a:buSzPts val="1600"/>
              <a:buNone/>
              <a:defRPr/>
            </a:lvl6pPr>
            <a:lvl7pPr lvl="6" rtl="0">
              <a:spcBef>
                <a:spcPts val="1200"/>
              </a:spcBef>
              <a:spcAft>
                <a:spcPts val="0"/>
              </a:spcAft>
              <a:buSzPts val="1600"/>
              <a:buNone/>
              <a:defRPr/>
            </a:lvl7pPr>
            <a:lvl8pPr lvl="7" rtl="0">
              <a:spcBef>
                <a:spcPts val="1200"/>
              </a:spcBef>
              <a:spcAft>
                <a:spcPts val="0"/>
              </a:spcAft>
              <a:buSzPts val="1600"/>
              <a:buNone/>
              <a:defRPr/>
            </a:lvl8pPr>
            <a:lvl9pPr lvl="8" rtl="0">
              <a:spcBef>
                <a:spcPts val="1200"/>
              </a:spcBef>
              <a:spcAft>
                <a:spcPts val="0"/>
              </a:spcAft>
              <a:buSzPts val="1600"/>
              <a:buNone/>
              <a:defRPr/>
            </a:lvl9pPr>
          </a:lstStyle>
          <a:p/>
        </p:txBody>
      </p:sp>
    </p:spTree>
  </p:cSld>
  <p:clrMapOvr>
    <a:masterClrMapping/>
  </p:clrMapOvr>
  <p:extLst>
    <p:ext uri="{DCECCB84-F9BA-43D5-87BE-67443E8EF086}">
      <p15:sldGuideLst>
        <p15:guide id="1" orient="horz" pos="1069">
          <p15:clr>
            <a:srgbClr val="E46962"/>
          </p15:clr>
        </p15:guide>
        <p15:guide id="2" pos="599">
          <p15:clr>
            <a:srgbClr val="E46962"/>
          </p15:clr>
        </p15:guide>
        <p15:guide id="3" pos="2789">
          <p15:clr>
            <a:srgbClr val="E46962"/>
          </p15:clr>
        </p15:guide>
        <p15:guide id="4" pos="3285">
          <p15:clr>
            <a:srgbClr val="E46962"/>
          </p15:clr>
        </p15:guide>
        <p15:guide id="5" orient="horz" pos="2543">
          <p15:clr>
            <a:srgbClr val="E46962"/>
          </p15:clr>
        </p15:guide>
        <p15:guide id="6" orient="horz" pos="2294">
          <p15:clr>
            <a:srgbClr val="E46962"/>
          </p15:clr>
        </p15:guide>
        <p15:guide id="7" orient="horz" pos="1930">
          <p15:clr>
            <a:srgbClr val="E46962"/>
          </p15:clr>
        </p15:guide>
        <p15:guide id="8" orient="horz" pos="1557">
          <p15:clr>
            <a:srgbClr val="E46962"/>
          </p15:clr>
        </p15:guide>
        <p15:guide id="9" orient="horz" pos="119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p:cSld name="Photo RIght">
    <p:spTree>
      <p:nvGrpSpPr>
        <p:cNvPr id="40" name="Shape 40"/>
        <p:cNvGrpSpPr/>
        <p:nvPr/>
      </p:nvGrpSpPr>
      <p:grpSpPr>
        <a:xfrm>
          <a:off x="0" y="0"/>
          <a:ext cx="0" cy="0"/>
          <a:chOff x="0" y="0"/>
          <a:chExt cx="0" cy="0"/>
        </a:xfrm>
      </p:grpSpPr>
      <p:sp>
        <p:nvSpPr>
          <p:cNvPr id="41" name="Google Shape;41;p4"/>
          <p:cNvSpPr/>
          <p:nvPr>
            <p:ph idx="2" type="pic"/>
          </p:nvPr>
        </p:nvSpPr>
        <p:spPr>
          <a:xfrm>
            <a:off x="4572000" y="0"/>
            <a:ext cx="4572000" cy="5143500"/>
          </a:xfrm>
          <a:prstGeom prst="rect">
            <a:avLst/>
          </a:prstGeom>
          <a:noFill/>
          <a:ln>
            <a:noFill/>
          </a:ln>
        </p:spPr>
      </p:sp>
      <p:sp>
        <p:nvSpPr>
          <p:cNvPr id="42" name="Google Shape;42;p4"/>
          <p:cNvSpPr txBox="1"/>
          <p:nvPr>
            <p:ph type="title"/>
          </p:nvPr>
        </p:nvSpPr>
        <p:spPr>
          <a:xfrm>
            <a:off x="457200" y="402336"/>
            <a:ext cx="3657599" cy="653653"/>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43" name="Google Shape;43;p4"/>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44" name="Google Shape;44;p4"/>
          <p:cNvSpPr txBox="1"/>
          <p:nvPr>
            <p:ph idx="1" type="body"/>
          </p:nvPr>
        </p:nvSpPr>
        <p:spPr>
          <a:xfrm>
            <a:off x="457075" y="1300175"/>
            <a:ext cx="3657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5" name="Shape 45"/>
        <p:cNvGrpSpPr/>
        <p:nvPr/>
      </p:nvGrpSpPr>
      <p:grpSpPr>
        <a:xfrm>
          <a:off x="0" y="0"/>
          <a:ext cx="0" cy="0"/>
          <a:chOff x="0" y="0"/>
          <a:chExt cx="0" cy="0"/>
        </a:xfrm>
      </p:grpSpPr>
      <p:sp>
        <p:nvSpPr>
          <p:cNvPr id="46" name="Google Shape;46;p5"/>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47" name="Google Shape;47;p5"/>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5"/>
          <p:cNvSpPr txBox="1"/>
          <p:nvPr>
            <p:ph idx="1" type="body"/>
          </p:nvPr>
        </p:nvSpPr>
        <p:spPr>
          <a:xfrm>
            <a:off x="457200" y="1300175"/>
            <a:ext cx="8229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type="tx">
  <p:cSld name="TITLE_AND_BODY">
    <p:bg>
      <p:bgPr>
        <a:solidFill>
          <a:schemeClr val="dk1"/>
        </a:solidFill>
      </p:bgPr>
    </p:bg>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0" l="0" r="0" t="91691"/>
          <a:stretch/>
        </p:blipFill>
        <p:spPr>
          <a:xfrm>
            <a:off x="1850" y="4718049"/>
            <a:ext cx="9144000" cy="427531"/>
          </a:xfrm>
          <a:prstGeom prst="rect">
            <a:avLst/>
          </a:prstGeom>
          <a:noFill/>
          <a:ln>
            <a:noFill/>
          </a:ln>
        </p:spPr>
      </p:pic>
      <p:sp>
        <p:nvSpPr>
          <p:cNvPr id="51" name="Google Shape;51;p6"/>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1pPr>
            <a:lvl2pPr indent="0" lvl="1"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2pPr>
            <a:lvl3pPr indent="0" lvl="2"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3pPr>
            <a:lvl4pPr indent="0" lvl="3"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4pPr>
            <a:lvl5pPr indent="0" lvl="4"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5pPr>
            <a:lvl6pPr indent="0" lvl="5"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6pPr>
            <a:lvl7pPr indent="0" lvl="6"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7pPr>
            <a:lvl8pPr indent="0" lvl="7"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8pPr>
            <a:lvl9pPr indent="0" lvl="8" marL="0" algn="l">
              <a:lnSpc>
                <a:spcPct val="100000"/>
              </a:lnSpc>
              <a:spcBef>
                <a:spcPts val="0"/>
              </a:spcBef>
              <a:spcAft>
                <a:spcPts val="0"/>
              </a:spcAft>
              <a:buClr>
                <a:schemeClr val="dk1"/>
              </a:buClr>
              <a:buSzPts val="900"/>
              <a:buFont typeface="Source Sans 3"/>
              <a:buNone/>
              <a:defRPr b="0" i="0" sz="900" u="none" cap="none" strike="noStrike">
                <a:solidFill>
                  <a:schemeClr val="dk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52" name="Google Shape;52;p6"/>
          <p:cNvSpPr txBox="1"/>
          <p:nvPr>
            <p:ph idx="1" type="subTitle"/>
          </p:nvPr>
        </p:nvSpPr>
        <p:spPr>
          <a:xfrm>
            <a:off x="457200" y="400050"/>
            <a:ext cx="8229600" cy="4029000"/>
          </a:xfrm>
          <a:prstGeom prst="rect">
            <a:avLst/>
          </a:prstGeom>
        </p:spPr>
        <p:txBody>
          <a:bodyPr anchorCtr="0" anchor="ctr" bIns="0" lIns="0" spcFirstLastPara="1" rIns="0" wrap="square" tIns="0">
            <a:normAutofit/>
          </a:bodyPr>
          <a:lstStyle>
            <a:lvl1pPr lvl="0" algn="ctr">
              <a:spcBef>
                <a:spcPts val="1200"/>
              </a:spcBef>
              <a:spcAft>
                <a:spcPts val="0"/>
              </a:spcAft>
              <a:buClr>
                <a:schemeClr val="lt2"/>
              </a:buClr>
              <a:buSzPts val="4800"/>
              <a:buFont typeface="Teko SemiBold"/>
              <a:buNone/>
              <a:defRPr sz="4800">
                <a:solidFill>
                  <a:schemeClr val="lt2"/>
                </a:solidFill>
                <a:latin typeface="Teko SemiBold"/>
                <a:ea typeface="Teko SemiBold"/>
                <a:cs typeface="Teko SemiBold"/>
                <a:sym typeface="Teko SemiBold"/>
              </a:defRPr>
            </a:lvl1pPr>
            <a:lvl2pPr lvl="1" algn="ctr">
              <a:spcBef>
                <a:spcPts val="1200"/>
              </a:spcBef>
              <a:spcAft>
                <a:spcPts val="0"/>
              </a:spcAft>
              <a:buSzPts val="1600"/>
              <a:buNone/>
              <a:defRPr/>
            </a:lvl2pPr>
            <a:lvl3pPr lvl="2" algn="ctr">
              <a:spcBef>
                <a:spcPts val="1200"/>
              </a:spcBef>
              <a:spcAft>
                <a:spcPts val="0"/>
              </a:spcAft>
              <a:buSzPts val="1600"/>
              <a:buNone/>
              <a:defRPr/>
            </a:lvl3pPr>
            <a:lvl4pPr lvl="3" algn="ctr">
              <a:spcBef>
                <a:spcPts val="1200"/>
              </a:spcBef>
              <a:spcAft>
                <a:spcPts val="0"/>
              </a:spcAft>
              <a:buSzPts val="1600"/>
              <a:buNone/>
              <a:defRPr/>
            </a:lvl4pPr>
            <a:lvl5pPr lvl="4" algn="ctr">
              <a:spcBef>
                <a:spcPts val="1200"/>
              </a:spcBef>
              <a:spcAft>
                <a:spcPts val="0"/>
              </a:spcAft>
              <a:buSzPts val="1600"/>
              <a:buNone/>
              <a:defRPr/>
            </a:lvl5pPr>
            <a:lvl6pPr lvl="5" algn="ctr">
              <a:spcBef>
                <a:spcPts val="1200"/>
              </a:spcBef>
              <a:spcAft>
                <a:spcPts val="0"/>
              </a:spcAft>
              <a:buSzPts val="1600"/>
              <a:buNone/>
              <a:defRPr/>
            </a:lvl6pPr>
            <a:lvl7pPr lvl="6" algn="ctr">
              <a:spcBef>
                <a:spcPts val="1200"/>
              </a:spcBef>
              <a:spcAft>
                <a:spcPts val="0"/>
              </a:spcAft>
              <a:buSzPts val="1600"/>
              <a:buNone/>
              <a:defRPr/>
            </a:lvl7pPr>
            <a:lvl8pPr lvl="7" algn="ctr">
              <a:spcBef>
                <a:spcPts val="1200"/>
              </a:spcBef>
              <a:spcAft>
                <a:spcPts val="0"/>
              </a:spcAft>
              <a:buSzPts val="1600"/>
              <a:buNone/>
              <a:defRPr/>
            </a:lvl8pPr>
            <a:lvl9pPr lvl="8" algn="ctr">
              <a:spcBef>
                <a:spcPts val="120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3" name="Shape 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bg>
      <p:bgPr>
        <a:solidFill>
          <a:schemeClr val="dk1"/>
        </a:solidFill>
      </p:bgPr>
    </p:bg>
    <p:spTree>
      <p:nvGrpSpPr>
        <p:cNvPr id="54" name="Shape 54"/>
        <p:cNvGrpSpPr/>
        <p:nvPr/>
      </p:nvGrpSpPr>
      <p:grpSpPr>
        <a:xfrm>
          <a:off x="0" y="0"/>
          <a:ext cx="0" cy="0"/>
          <a:chOff x="0" y="0"/>
          <a:chExt cx="0" cy="0"/>
        </a:xfrm>
      </p:grpSpPr>
      <p:sp>
        <p:nvSpPr>
          <p:cNvPr id="55" name="Google Shape;55;p8"/>
          <p:cNvSpPr/>
          <p:nvPr>
            <p:ph idx="2" type="pic"/>
          </p:nvPr>
        </p:nvSpPr>
        <p:spPr>
          <a:xfrm>
            <a:off x="0" y="0"/>
            <a:ext cx="9144000" cy="5143500"/>
          </a:xfrm>
          <a:prstGeom prst="rect">
            <a:avLst/>
          </a:prstGeom>
          <a:noFill/>
          <a:ln>
            <a:noFill/>
          </a:ln>
        </p:spPr>
      </p:sp>
      <p:pic>
        <p:nvPicPr>
          <p:cNvPr id="56" name="Google Shape;56;p8"/>
          <p:cNvPicPr preferRelativeResize="0"/>
          <p:nvPr/>
        </p:nvPicPr>
        <p:blipFill rotWithShape="1">
          <a:blip r:embed="rId2">
            <a:alphaModFix/>
          </a:blip>
          <a:srcRect b="0" l="0" r="0" t="91898"/>
          <a:stretch/>
        </p:blipFill>
        <p:spPr>
          <a:xfrm>
            <a:off x="1850" y="4728697"/>
            <a:ext cx="9144000" cy="416883"/>
          </a:xfrm>
          <a:prstGeom prst="rect">
            <a:avLst/>
          </a:prstGeom>
          <a:noFill/>
          <a:ln>
            <a:noFill/>
          </a:ln>
        </p:spPr>
      </p:pic>
      <p:pic>
        <p:nvPicPr>
          <p:cNvPr id="57" name="Google Shape;57;p8"/>
          <p:cNvPicPr preferRelativeResize="0"/>
          <p:nvPr/>
        </p:nvPicPr>
        <p:blipFill rotWithShape="1">
          <a:blip r:embed="rId3">
            <a:alphaModFix/>
          </a:blip>
          <a:srcRect b="79429" l="0" r="0" t="26"/>
          <a:stretch/>
        </p:blipFill>
        <p:spPr>
          <a:xfrm>
            <a:off x="1850" y="0"/>
            <a:ext cx="9140300" cy="1057275"/>
          </a:xfrm>
          <a:prstGeom prst="rect">
            <a:avLst/>
          </a:prstGeom>
          <a:noFill/>
          <a:ln>
            <a:noFill/>
          </a:ln>
        </p:spPr>
      </p:pic>
      <p:sp>
        <p:nvSpPr>
          <p:cNvPr id="58" name="Google Shape;58;p8"/>
          <p:cNvSpPr/>
          <p:nvPr>
            <p:ph idx="3" type="pic"/>
          </p:nvPr>
        </p:nvSpPr>
        <p:spPr>
          <a:xfrm>
            <a:off x="6819843" y="286172"/>
            <a:ext cx="2009775" cy="382258"/>
          </a:xfrm>
          <a:prstGeom prst="rect">
            <a:avLst/>
          </a:prstGeom>
          <a:noFill/>
          <a:ln>
            <a:noFill/>
          </a:ln>
        </p:spPr>
      </p:sp>
      <p:sp>
        <p:nvSpPr>
          <p:cNvPr id="59" name="Google Shape;59;p8"/>
          <p:cNvSpPr txBox="1"/>
          <p:nvPr>
            <p:ph type="title"/>
          </p:nvPr>
        </p:nvSpPr>
        <p:spPr>
          <a:xfrm>
            <a:off x="457200" y="2263818"/>
            <a:ext cx="8229600" cy="1743075"/>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5200"/>
              <a:buFont typeface="Teko SemiBold"/>
              <a:buNone/>
              <a:defRPr sz="5200">
                <a:solidFill>
                  <a:srgbClr val="FFFFFF"/>
                </a:solidFill>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0" name="Google Shape;60;p8"/>
          <p:cNvSpPr txBox="1"/>
          <p:nvPr>
            <p:ph idx="1" type="subTitle"/>
          </p:nvPr>
        </p:nvSpPr>
        <p:spPr>
          <a:xfrm>
            <a:off x="450450" y="412900"/>
            <a:ext cx="5400900" cy="240900"/>
          </a:xfrm>
          <a:prstGeom prst="rect">
            <a:avLst/>
          </a:prstGeom>
        </p:spPr>
        <p:txBody>
          <a:bodyPr anchorCtr="0" anchor="t" bIns="0" lIns="0" spcFirstLastPara="1" rIns="0" wrap="square" tIns="0">
            <a:normAutofit/>
          </a:bodyPr>
          <a:lstStyle>
            <a:lvl1pPr lvl="0">
              <a:spcBef>
                <a:spcPts val="1200"/>
              </a:spcBef>
              <a:spcAft>
                <a:spcPts val="0"/>
              </a:spcAft>
              <a:buClr>
                <a:schemeClr val="lt2"/>
              </a:buClr>
              <a:buSzPts val="1100"/>
              <a:buNone/>
              <a:defRPr sz="1100">
                <a:solidFill>
                  <a:schemeClr val="lt2"/>
                </a:solidFill>
              </a:defRPr>
            </a:lvl1pPr>
            <a:lvl2pPr lvl="1">
              <a:spcBef>
                <a:spcPts val="1200"/>
              </a:spcBef>
              <a:spcAft>
                <a:spcPts val="0"/>
              </a:spcAft>
              <a:buSzPts val="1600"/>
              <a:buNone/>
              <a:defRPr/>
            </a:lvl2pPr>
            <a:lvl3pPr lvl="2">
              <a:spcBef>
                <a:spcPts val="1200"/>
              </a:spcBef>
              <a:spcAft>
                <a:spcPts val="0"/>
              </a:spcAft>
              <a:buSzPts val="1600"/>
              <a:buNone/>
              <a:defRPr/>
            </a:lvl3pPr>
            <a:lvl4pPr lvl="3">
              <a:spcBef>
                <a:spcPts val="1200"/>
              </a:spcBef>
              <a:spcAft>
                <a:spcPts val="0"/>
              </a:spcAft>
              <a:buSzPts val="1600"/>
              <a:buNone/>
              <a:defRPr/>
            </a:lvl4pPr>
            <a:lvl5pPr lvl="4">
              <a:spcBef>
                <a:spcPts val="1200"/>
              </a:spcBef>
              <a:spcAft>
                <a:spcPts val="0"/>
              </a:spcAft>
              <a:buSzPts val="1600"/>
              <a:buNone/>
              <a:defRPr/>
            </a:lvl5pPr>
            <a:lvl6pPr lvl="5">
              <a:spcBef>
                <a:spcPts val="1200"/>
              </a:spcBef>
              <a:spcAft>
                <a:spcPts val="0"/>
              </a:spcAft>
              <a:buSzPts val="1600"/>
              <a:buNone/>
              <a:defRPr/>
            </a:lvl6pPr>
            <a:lvl7pPr lvl="6">
              <a:spcBef>
                <a:spcPts val="1200"/>
              </a:spcBef>
              <a:spcAft>
                <a:spcPts val="0"/>
              </a:spcAft>
              <a:buSzPts val="1600"/>
              <a:buNone/>
              <a:defRPr/>
            </a:lvl7pPr>
            <a:lvl8pPr lvl="7">
              <a:spcBef>
                <a:spcPts val="1200"/>
              </a:spcBef>
              <a:spcAft>
                <a:spcPts val="0"/>
              </a:spcAft>
              <a:buSzPts val="1600"/>
              <a:buNone/>
              <a:defRPr/>
            </a:lvl8pPr>
            <a:lvl9pPr lvl="8">
              <a:spcBef>
                <a:spcPts val="1200"/>
              </a:spcBef>
              <a:spcAft>
                <a:spcPts val="0"/>
              </a:spcAft>
              <a:buSzPts val="1600"/>
              <a:buNone/>
              <a:defRPr/>
            </a:lvl9pPr>
          </a:lstStyle>
          <a:p/>
        </p:txBody>
      </p:sp>
      <p:sp>
        <p:nvSpPr>
          <p:cNvPr id="61" name="Google Shape;61;p8"/>
          <p:cNvSpPr txBox="1"/>
          <p:nvPr>
            <p:ph idx="4" type="subTitle"/>
          </p:nvPr>
        </p:nvSpPr>
        <p:spPr>
          <a:xfrm>
            <a:off x="450450" y="4020350"/>
            <a:ext cx="8229600" cy="408900"/>
          </a:xfrm>
          <a:prstGeom prst="rect">
            <a:avLst/>
          </a:prstGeom>
        </p:spPr>
        <p:txBody>
          <a:bodyPr anchorCtr="0" anchor="t" bIns="0" lIns="0" spcFirstLastPara="1" rIns="0" wrap="square" tIns="0">
            <a:normAutofit/>
          </a:bodyPr>
          <a:lstStyle>
            <a:lvl1pPr lvl="0">
              <a:spcBef>
                <a:spcPts val="1200"/>
              </a:spcBef>
              <a:spcAft>
                <a:spcPts val="0"/>
              </a:spcAft>
              <a:buClr>
                <a:schemeClr val="lt1"/>
              </a:buClr>
              <a:buSzPts val="1800"/>
              <a:buFont typeface="Source Sans 3 SemiBold"/>
              <a:buNone/>
              <a:defRPr sz="1800">
                <a:solidFill>
                  <a:schemeClr val="lt1"/>
                </a:solidFill>
                <a:latin typeface="Source Sans 3 SemiBold"/>
                <a:ea typeface="Source Sans 3 SemiBold"/>
                <a:cs typeface="Source Sans 3 SemiBold"/>
                <a:sym typeface="Source Sans 3 SemiBold"/>
              </a:defRPr>
            </a:lvl1pPr>
            <a:lvl2pPr lvl="1">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2pPr>
            <a:lvl3pPr lvl="2">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3pPr>
            <a:lvl4pPr lvl="3">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4pPr>
            <a:lvl5pPr lvl="4">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5pPr>
            <a:lvl6pPr lvl="5">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6pPr>
            <a:lvl7pPr lvl="6">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7pPr>
            <a:lvl8pPr lvl="7">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8pPr>
            <a:lvl9pPr lvl="8">
              <a:spcBef>
                <a:spcPts val="1200"/>
              </a:spcBef>
              <a:spcAft>
                <a:spcPts val="0"/>
              </a:spcAft>
              <a:buSzPts val="1600"/>
              <a:buFont typeface="Source Sans 3 SemiBold"/>
              <a:buNone/>
              <a:defRPr>
                <a:latin typeface="Source Sans 3 SemiBold"/>
                <a:ea typeface="Source Sans 3 SemiBold"/>
                <a:cs typeface="Source Sans 3 SemiBold"/>
                <a:sym typeface="Source Sans 3 SemiBold"/>
              </a:defRPr>
            </a:lvl9pPr>
          </a:lstStyle>
          <a:p/>
        </p:txBody>
      </p:sp>
    </p:spTree>
  </p:cSld>
  <p:clrMapOvr>
    <a:masterClrMapping/>
  </p:clrMapOvr>
  <p:extLst>
    <p:ext uri="{DCECCB84-F9BA-43D5-87BE-67443E8EF086}">
      <p15:sldGuideLst>
        <p15:guide id="1" orient="horz" pos="412">
          <p15:clr>
            <a:srgbClr val="E46962"/>
          </p15:clr>
        </p15:guide>
        <p15:guide id="2" pos="3686">
          <p15:clr>
            <a:srgbClr val="E46962"/>
          </p15:clr>
        </p15:guide>
        <p15:guide id="3" orient="horz" pos="253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imple">
  <p:cSld name="Agenda Simple">
    <p:spTree>
      <p:nvGrpSpPr>
        <p:cNvPr id="62" name="Shape 62"/>
        <p:cNvGrpSpPr/>
        <p:nvPr/>
      </p:nvGrpSpPr>
      <p:grpSpPr>
        <a:xfrm>
          <a:off x="0" y="0"/>
          <a:ext cx="0" cy="0"/>
          <a:chOff x="0" y="0"/>
          <a:chExt cx="0" cy="0"/>
        </a:xfrm>
      </p:grpSpPr>
      <p:sp>
        <p:nvSpPr>
          <p:cNvPr id="63" name="Google Shape;63;p9"/>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4" name="Google Shape;64;p9"/>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9"/>
          <p:cNvSpPr txBox="1"/>
          <p:nvPr>
            <p:ph idx="1" type="body"/>
          </p:nvPr>
        </p:nvSpPr>
        <p:spPr>
          <a:xfrm>
            <a:off x="457075" y="1300175"/>
            <a:ext cx="8229600" cy="3129000"/>
          </a:xfrm>
          <a:prstGeom prst="rect">
            <a:avLst/>
          </a:prstGeom>
        </p:spPr>
        <p:txBody>
          <a:bodyPr anchorCtr="0" anchor="t" bIns="0" lIns="0" spcFirstLastPara="1" rIns="0" wrap="square" tIns="0">
            <a:normAutofit/>
          </a:bodyPr>
          <a:lstStyle>
            <a:lvl1pPr indent="-330200" lvl="0" marL="457200">
              <a:spcBef>
                <a:spcPts val="1200"/>
              </a:spcBef>
              <a:spcAft>
                <a:spcPts val="0"/>
              </a:spcAft>
              <a:buSzPts val="1600"/>
              <a:buChar char="•"/>
              <a:defRPr/>
            </a:lvl1pPr>
            <a:lvl2pPr indent="-330200" lvl="1" marL="914400">
              <a:spcBef>
                <a:spcPts val="1200"/>
              </a:spcBef>
              <a:spcAft>
                <a:spcPts val="0"/>
              </a:spcAft>
              <a:buSzPts val="1600"/>
              <a:buChar char="•"/>
              <a:defRPr/>
            </a:lvl2pPr>
            <a:lvl3pPr indent="-330200" lvl="2" marL="1371600">
              <a:spcBef>
                <a:spcPts val="1200"/>
              </a:spcBef>
              <a:spcAft>
                <a:spcPts val="0"/>
              </a:spcAft>
              <a:buSzPts val="1600"/>
              <a:buChar char="•"/>
              <a:defRPr/>
            </a:lvl3pPr>
            <a:lvl4pPr indent="-330200" lvl="3" marL="1828800">
              <a:spcBef>
                <a:spcPts val="1200"/>
              </a:spcBef>
              <a:spcAft>
                <a:spcPts val="0"/>
              </a:spcAft>
              <a:buSzPts val="1600"/>
              <a:buChar char="•"/>
              <a:defRPr/>
            </a:lvl4pPr>
            <a:lvl5pPr indent="-330200" lvl="4" marL="2286000">
              <a:spcBef>
                <a:spcPts val="1200"/>
              </a:spcBef>
              <a:spcAft>
                <a:spcPts val="0"/>
              </a:spcAft>
              <a:buSzPts val="1600"/>
              <a:buChar char="•"/>
              <a:defRPr/>
            </a:lvl5pPr>
            <a:lvl6pPr indent="-330200" lvl="5" marL="2743200">
              <a:spcBef>
                <a:spcPts val="1200"/>
              </a:spcBef>
              <a:spcAft>
                <a:spcPts val="0"/>
              </a:spcAft>
              <a:buSzPts val="1600"/>
              <a:buChar char="•"/>
              <a:defRPr/>
            </a:lvl6pPr>
            <a:lvl7pPr indent="-330200" lvl="6" marL="3200400">
              <a:spcBef>
                <a:spcPts val="1200"/>
              </a:spcBef>
              <a:spcAft>
                <a:spcPts val="0"/>
              </a:spcAft>
              <a:buSzPts val="1600"/>
              <a:buChar char="•"/>
              <a:defRPr/>
            </a:lvl7pPr>
            <a:lvl8pPr indent="-330200" lvl="7" marL="3657600">
              <a:spcBef>
                <a:spcPts val="1200"/>
              </a:spcBef>
              <a:spcAft>
                <a:spcPts val="0"/>
              </a:spcAft>
              <a:buSzPts val="1600"/>
              <a:buChar char="•"/>
              <a:defRPr/>
            </a:lvl8pPr>
            <a:lvl9pPr indent="-330200" lvl="8" marL="4114800">
              <a:spcBef>
                <a:spcPts val="120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66" name="Shape 66"/>
        <p:cNvGrpSpPr/>
        <p:nvPr/>
      </p:nvGrpSpPr>
      <p:grpSpPr>
        <a:xfrm>
          <a:off x="0" y="0"/>
          <a:ext cx="0" cy="0"/>
          <a:chOff x="0" y="0"/>
          <a:chExt cx="0" cy="0"/>
        </a:xfrm>
      </p:grpSpPr>
      <p:sp>
        <p:nvSpPr>
          <p:cNvPr id="67" name="Google Shape;67;p10"/>
          <p:cNvSpPr/>
          <p:nvPr>
            <p:ph idx="2" type="pic"/>
          </p:nvPr>
        </p:nvSpPr>
        <p:spPr>
          <a:xfrm>
            <a:off x="0" y="0"/>
            <a:ext cx="4572000" cy="5143500"/>
          </a:xfrm>
          <a:prstGeom prst="rect">
            <a:avLst/>
          </a:prstGeom>
          <a:noFill/>
          <a:ln>
            <a:noFill/>
          </a:ln>
        </p:spPr>
      </p:sp>
      <p:sp>
        <p:nvSpPr>
          <p:cNvPr id="68" name="Google Shape;68;p10"/>
          <p:cNvSpPr txBox="1"/>
          <p:nvPr>
            <p:ph type="title"/>
          </p:nvPr>
        </p:nvSpPr>
        <p:spPr>
          <a:xfrm>
            <a:off x="5001965" y="813547"/>
            <a:ext cx="3684834" cy="1758203"/>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80000"/>
              </a:lnSpc>
              <a:spcBef>
                <a:spcPts val="0"/>
              </a:spcBef>
              <a:spcAft>
                <a:spcPts val="0"/>
              </a:spcAft>
              <a:buClr>
                <a:srgbClr val="182B49"/>
              </a:buClr>
              <a:buSzPts val="1800"/>
              <a:buNone/>
              <a:defRPr/>
            </a:lvl2pPr>
            <a:lvl3pPr lvl="2" algn="l">
              <a:lnSpc>
                <a:spcPct val="80000"/>
              </a:lnSpc>
              <a:spcBef>
                <a:spcPts val="0"/>
              </a:spcBef>
              <a:spcAft>
                <a:spcPts val="0"/>
              </a:spcAft>
              <a:buClr>
                <a:srgbClr val="182B49"/>
              </a:buClr>
              <a:buSzPts val="1800"/>
              <a:buNone/>
              <a:defRPr/>
            </a:lvl3pPr>
            <a:lvl4pPr lvl="3" algn="l">
              <a:lnSpc>
                <a:spcPct val="80000"/>
              </a:lnSpc>
              <a:spcBef>
                <a:spcPts val="0"/>
              </a:spcBef>
              <a:spcAft>
                <a:spcPts val="0"/>
              </a:spcAft>
              <a:buClr>
                <a:srgbClr val="182B49"/>
              </a:buClr>
              <a:buSzPts val="1800"/>
              <a:buNone/>
              <a:defRPr/>
            </a:lvl4pPr>
            <a:lvl5pPr lvl="4" algn="l">
              <a:lnSpc>
                <a:spcPct val="80000"/>
              </a:lnSpc>
              <a:spcBef>
                <a:spcPts val="0"/>
              </a:spcBef>
              <a:spcAft>
                <a:spcPts val="0"/>
              </a:spcAft>
              <a:buClr>
                <a:srgbClr val="182B49"/>
              </a:buClr>
              <a:buSzPts val="1800"/>
              <a:buNone/>
              <a:defRPr/>
            </a:lvl5pPr>
            <a:lvl6pPr lvl="5" algn="l">
              <a:lnSpc>
                <a:spcPct val="80000"/>
              </a:lnSpc>
              <a:spcBef>
                <a:spcPts val="0"/>
              </a:spcBef>
              <a:spcAft>
                <a:spcPts val="0"/>
              </a:spcAft>
              <a:buClr>
                <a:srgbClr val="182B49"/>
              </a:buClr>
              <a:buSzPts val="1800"/>
              <a:buNone/>
              <a:defRPr/>
            </a:lvl6pPr>
            <a:lvl7pPr lvl="6" algn="l">
              <a:lnSpc>
                <a:spcPct val="80000"/>
              </a:lnSpc>
              <a:spcBef>
                <a:spcPts val="0"/>
              </a:spcBef>
              <a:spcAft>
                <a:spcPts val="0"/>
              </a:spcAft>
              <a:buClr>
                <a:srgbClr val="182B49"/>
              </a:buClr>
              <a:buSzPts val="1800"/>
              <a:buNone/>
              <a:defRPr/>
            </a:lvl7pPr>
            <a:lvl8pPr lvl="7" algn="l">
              <a:lnSpc>
                <a:spcPct val="80000"/>
              </a:lnSpc>
              <a:spcBef>
                <a:spcPts val="0"/>
              </a:spcBef>
              <a:spcAft>
                <a:spcPts val="0"/>
              </a:spcAft>
              <a:buClr>
                <a:srgbClr val="182B49"/>
              </a:buClr>
              <a:buSzPts val="1800"/>
              <a:buNone/>
              <a:defRPr/>
            </a:lvl8pPr>
            <a:lvl9pPr lvl="8" algn="l">
              <a:lnSpc>
                <a:spcPct val="80000"/>
              </a:lnSpc>
              <a:spcBef>
                <a:spcPts val="0"/>
              </a:spcBef>
              <a:spcAft>
                <a:spcPts val="0"/>
              </a:spcAft>
              <a:buClr>
                <a:srgbClr val="182B49"/>
              </a:buClr>
              <a:buSzPts val="1800"/>
              <a:buNone/>
              <a:defRPr/>
            </a:lvl9pPr>
          </a:lstStyle>
          <a:p/>
        </p:txBody>
      </p:sp>
      <p:sp>
        <p:nvSpPr>
          <p:cNvPr id="69" name="Google Shape;69;p10"/>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chemeClr val="lt1"/>
              </a:buClr>
              <a:buSzPts val="900"/>
              <a:buFont typeface="Source Sans 3"/>
              <a:buNone/>
              <a:defRPr/>
            </a:lvl1pPr>
            <a:lvl2pPr indent="0" lvl="1" marL="0" algn="l">
              <a:lnSpc>
                <a:spcPct val="100000"/>
              </a:lnSpc>
              <a:spcBef>
                <a:spcPts val="0"/>
              </a:spcBef>
              <a:spcAft>
                <a:spcPts val="0"/>
              </a:spcAft>
              <a:buClr>
                <a:schemeClr val="lt1"/>
              </a:buClr>
              <a:buSzPts val="900"/>
              <a:buFont typeface="Source Sans 3"/>
              <a:buNone/>
              <a:defRPr/>
            </a:lvl2pPr>
            <a:lvl3pPr indent="0" lvl="2" marL="0" algn="l">
              <a:lnSpc>
                <a:spcPct val="100000"/>
              </a:lnSpc>
              <a:spcBef>
                <a:spcPts val="0"/>
              </a:spcBef>
              <a:spcAft>
                <a:spcPts val="0"/>
              </a:spcAft>
              <a:buClr>
                <a:schemeClr val="lt1"/>
              </a:buClr>
              <a:buSzPts val="900"/>
              <a:buFont typeface="Source Sans 3"/>
              <a:buNone/>
              <a:defRPr/>
            </a:lvl3pPr>
            <a:lvl4pPr indent="0" lvl="3" marL="0" algn="l">
              <a:lnSpc>
                <a:spcPct val="100000"/>
              </a:lnSpc>
              <a:spcBef>
                <a:spcPts val="0"/>
              </a:spcBef>
              <a:spcAft>
                <a:spcPts val="0"/>
              </a:spcAft>
              <a:buClr>
                <a:schemeClr val="lt1"/>
              </a:buClr>
              <a:buSzPts val="900"/>
              <a:buFont typeface="Source Sans 3"/>
              <a:buNone/>
              <a:defRPr/>
            </a:lvl4pPr>
            <a:lvl5pPr indent="0" lvl="4" marL="0" algn="l">
              <a:lnSpc>
                <a:spcPct val="100000"/>
              </a:lnSpc>
              <a:spcBef>
                <a:spcPts val="0"/>
              </a:spcBef>
              <a:spcAft>
                <a:spcPts val="0"/>
              </a:spcAft>
              <a:buClr>
                <a:schemeClr val="lt1"/>
              </a:buClr>
              <a:buSzPts val="900"/>
              <a:buFont typeface="Source Sans 3"/>
              <a:buNone/>
              <a:defRPr/>
            </a:lvl5pPr>
            <a:lvl6pPr indent="0" lvl="5" marL="0" algn="l">
              <a:lnSpc>
                <a:spcPct val="100000"/>
              </a:lnSpc>
              <a:spcBef>
                <a:spcPts val="0"/>
              </a:spcBef>
              <a:spcAft>
                <a:spcPts val="0"/>
              </a:spcAft>
              <a:buClr>
                <a:schemeClr val="lt1"/>
              </a:buClr>
              <a:buSzPts val="900"/>
              <a:buFont typeface="Source Sans 3"/>
              <a:buNone/>
              <a:defRPr/>
            </a:lvl6pPr>
            <a:lvl7pPr indent="0" lvl="6" marL="0" algn="l">
              <a:lnSpc>
                <a:spcPct val="100000"/>
              </a:lnSpc>
              <a:spcBef>
                <a:spcPts val="0"/>
              </a:spcBef>
              <a:spcAft>
                <a:spcPts val="0"/>
              </a:spcAft>
              <a:buClr>
                <a:schemeClr val="lt1"/>
              </a:buClr>
              <a:buSzPts val="900"/>
              <a:buFont typeface="Source Sans 3"/>
              <a:buNone/>
              <a:defRPr/>
            </a:lvl7pPr>
            <a:lvl8pPr indent="0" lvl="7" marL="0" algn="l">
              <a:lnSpc>
                <a:spcPct val="100000"/>
              </a:lnSpc>
              <a:spcBef>
                <a:spcPts val="0"/>
              </a:spcBef>
              <a:spcAft>
                <a:spcPts val="0"/>
              </a:spcAft>
              <a:buClr>
                <a:schemeClr val="lt1"/>
              </a:buClr>
              <a:buSzPts val="900"/>
              <a:buFont typeface="Source Sans 3"/>
              <a:buNone/>
              <a:defRPr/>
            </a:lvl8pPr>
            <a:lvl9pPr indent="0" lvl="8" marL="0" algn="l">
              <a:lnSpc>
                <a:spcPct val="100000"/>
              </a:lnSpc>
              <a:spcBef>
                <a:spcPts val="0"/>
              </a:spcBef>
              <a:spcAft>
                <a:spcPts val="0"/>
              </a:spcAft>
              <a:buClr>
                <a:schemeClr val="lt1"/>
              </a:buClr>
              <a:buSzPts val="900"/>
              <a:buFont typeface="Source Sans 3"/>
              <a:buNone/>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0"/>
          <p:cNvSpPr txBox="1"/>
          <p:nvPr>
            <p:ph idx="1" type="subTitle"/>
          </p:nvPr>
        </p:nvSpPr>
        <p:spPr>
          <a:xfrm>
            <a:off x="5001975" y="2641600"/>
            <a:ext cx="3684900" cy="1787400"/>
          </a:xfrm>
          <a:prstGeom prst="rect">
            <a:avLst/>
          </a:prstGeom>
        </p:spPr>
        <p:txBody>
          <a:bodyPr anchorCtr="0" anchor="t" bIns="0" lIns="0" spcFirstLastPara="1" rIns="0" wrap="square" tIns="0">
            <a:normAutofit/>
          </a:bodyPr>
          <a:lstStyle>
            <a:lvl1pPr lvl="0">
              <a:spcBef>
                <a:spcPts val="1200"/>
              </a:spcBef>
              <a:spcAft>
                <a:spcPts val="0"/>
              </a:spcAft>
              <a:buSzPts val="1700"/>
              <a:buFont typeface="Source Sans 3 Medium"/>
              <a:buNone/>
              <a:defRPr sz="1700">
                <a:latin typeface="Source Sans 3 Medium"/>
                <a:ea typeface="Source Sans 3 Medium"/>
                <a:cs typeface="Source Sans 3 Medium"/>
                <a:sym typeface="Source Sans 3 Medium"/>
              </a:defRPr>
            </a:lvl1pPr>
            <a:lvl2pPr lvl="1">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2pPr>
            <a:lvl3pPr lvl="2">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3pPr>
            <a:lvl4pPr lvl="3">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4pPr>
            <a:lvl5pPr lvl="4">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5pPr>
            <a:lvl6pPr lvl="5">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6pPr>
            <a:lvl7pPr lvl="6">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7pPr>
            <a:lvl8pPr lvl="7">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8pPr>
            <a:lvl9pPr lvl="8">
              <a:spcBef>
                <a:spcPts val="1200"/>
              </a:spcBef>
              <a:spcAft>
                <a:spcPts val="0"/>
              </a:spcAft>
              <a:buSzPts val="1600"/>
              <a:buFont typeface="Source Sans 3 Medium"/>
              <a:buNone/>
              <a:defRPr>
                <a:latin typeface="Source Sans 3 Medium"/>
                <a:ea typeface="Source Sans 3 Medium"/>
                <a:cs typeface="Source Sans 3 Medium"/>
                <a:sym typeface="Source Sans 3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8763" cy="5148263"/>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7538833" y="240172"/>
            <a:ext cx="1377803" cy="258338"/>
          </a:xfrm>
          <a:prstGeom prst="rect">
            <a:avLst/>
          </a:prstGeom>
          <a:noFill/>
          <a:ln>
            <a:noFill/>
          </a:ln>
        </p:spPr>
      </p:pic>
      <p:sp>
        <p:nvSpPr>
          <p:cNvPr id="8" name="Google Shape;8;p1"/>
          <p:cNvSpPr txBox="1"/>
          <p:nvPr>
            <p:ph idx="12" type="sldNum"/>
          </p:nvPr>
        </p:nvSpPr>
        <p:spPr>
          <a:xfrm>
            <a:off x="182880" y="4854549"/>
            <a:ext cx="274200" cy="2190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1pPr>
            <a:lvl2pPr indent="0" lvl="1"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2pPr>
            <a:lvl3pPr indent="0" lvl="2"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3pPr>
            <a:lvl4pPr indent="0" lvl="3"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4pPr>
            <a:lvl5pPr indent="0" lvl="4"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5pPr>
            <a:lvl6pPr indent="0" lvl="5"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6pPr>
            <a:lvl7pPr indent="0" lvl="6"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7pPr>
            <a:lvl8pPr indent="0" lvl="7"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8pPr>
            <a:lvl9pPr indent="0" lvl="8" marL="0" marR="0" rtl="0" algn="l">
              <a:lnSpc>
                <a:spcPct val="100000"/>
              </a:lnSpc>
              <a:spcBef>
                <a:spcPts val="0"/>
              </a:spcBef>
              <a:spcAft>
                <a:spcPts val="0"/>
              </a:spcAft>
              <a:buClr>
                <a:schemeClr val="lt1"/>
              </a:buClr>
              <a:buSzPts val="900"/>
              <a:buFont typeface="Source Sans 3"/>
              <a:buNone/>
              <a:defRPr b="0" i="0" sz="900" u="none" cap="none" strike="noStrike">
                <a:solidFill>
                  <a:schemeClr val="lt1"/>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US"/>
              <a:t>‹#›</a:t>
            </a:fld>
            <a:endParaRPr/>
          </a:p>
        </p:txBody>
      </p:sp>
      <p:sp>
        <p:nvSpPr>
          <p:cNvPr id="9" name="Google Shape;9;p1"/>
          <p:cNvSpPr txBox="1"/>
          <p:nvPr>
            <p:ph idx="1" type="body"/>
          </p:nvPr>
        </p:nvSpPr>
        <p:spPr>
          <a:xfrm>
            <a:off x="457200" y="1300163"/>
            <a:ext cx="8229600" cy="3128962"/>
          </a:xfrm>
          <a:prstGeom prst="rect">
            <a:avLst/>
          </a:prstGeom>
          <a:noFill/>
          <a:ln>
            <a:noFill/>
          </a:ln>
        </p:spPr>
        <p:txBody>
          <a:bodyPr anchorCtr="0" anchor="t" bIns="0" lIns="0" spcFirstLastPara="1" rIns="0" wrap="square" tIns="0">
            <a:normAutofit/>
          </a:bodyPr>
          <a:lstStyle>
            <a:lvl1pPr indent="-330200" lvl="0" marL="4572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1pPr>
            <a:lvl2pPr indent="-330200" lvl="1" marL="9144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2pPr>
            <a:lvl3pPr indent="-330200" lvl="2" marL="13716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3pPr>
            <a:lvl4pPr indent="-330200" lvl="3" marL="18288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4pPr>
            <a:lvl5pPr indent="-330200" lvl="4" marL="22860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5pPr>
            <a:lvl6pPr indent="-330200" lvl="5" marL="27432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6pPr>
            <a:lvl7pPr indent="-330200" lvl="6" marL="32004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7pPr>
            <a:lvl8pPr indent="-330200" lvl="7" marL="36576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8pPr>
            <a:lvl9pPr indent="-330200" lvl="8" marL="4114800" marR="0" rtl="0">
              <a:lnSpc>
                <a:spcPct val="100000"/>
              </a:lnSpc>
              <a:spcBef>
                <a:spcPts val="1200"/>
              </a:spcBef>
              <a:spcAft>
                <a:spcPts val="0"/>
              </a:spcAft>
              <a:buClr>
                <a:schemeClr val="dk1"/>
              </a:buClr>
              <a:buSzPts val="1600"/>
              <a:buFont typeface="Source Sans 3"/>
              <a:buChar char="•"/>
              <a:defRPr i="0" sz="1600" u="none" cap="none" strike="noStrike">
                <a:solidFill>
                  <a:schemeClr val="dk1"/>
                </a:solidFill>
                <a:latin typeface="Source Sans 3"/>
                <a:ea typeface="Source Sans 3"/>
                <a:cs typeface="Source Sans 3"/>
                <a:sym typeface="Source Sans 3"/>
              </a:defRPr>
            </a:lvl9pPr>
          </a:lstStyle>
          <a:p/>
        </p:txBody>
      </p:sp>
      <p:sp>
        <p:nvSpPr>
          <p:cNvPr id="10" name="Google Shape;10;p1"/>
          <p:cNvSpPr txBox="1"/>
          <p:nvPr>
            <p:ph type="title"/>
          </p:nvPr>
        </p:nvSpPr>
        <p:spPr>
          <a:xfrm>
            <a:off x="457200" y="402336"/>
            <a:ext cx="6375400" cy="657225"/>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3400"/>
              <a:buFont typeface="Teko SemiBold"/>
              <a:buNone/>
              <a:defRPr i="0" sz="3400" u="none" cap="none" strike="noStrike">
                <a:solidFill>
                  <a:schemeClr val="dk1"/>
                </a:solidFill>
                <a:latin typeface="Teko SemiBold"/>
                <a:ea typeface="Teko SemiBold"/>
                <a:cs typeface="Teko SemiBold"/>
                <a:sym typeface="Teko SemiBold"/>
              </a:defRPr>
            </a:lvl1pPr>
            <a:lvl2pPr lvl="1"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2pPr>
            <a:lvl3pPr lvl="2"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3pPr>
            <a:lvl4pPr lvl="3"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4pPr>
            <a:lvl5pPr lvl="4"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5pPr>
            <a:lvl6pPr lvl="5"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6pPr>
            <a:lvl7pPr lvl="6"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7pPr>
            <a:lvl8pPr lvl="7"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8pPr>
            <a:lvl9pPr lvl="8" marR="0" rtl="0" algn="l">
              <a:lnSpc>
                <a:spcPct val="80000"/>
              </a:lnSpc>
              <a:spcBef>
                <a:spcPts val="0"/>
              </a:spcBef>
              <a:spcAft>
                <a:spcPts val="0"/>
              </a:spcAft>
              <a:buClr>
                <a:srgbClr val="182B49"/>
              </a:buClr>
              <a:buSzPts val="3375"/>
              <a:buFont typeface="Teko"/>
              <a:buNone/>
              <a:defRPr b="1" i="0" sz="3375" u="none" cap="none" strike="noStrike">
                <a:solidFill>
                  <a:srgbClr val="182B49"/>
                </a:solidFill>
                <a:latin typeface="Teko"/>
                <a:ea typeface="Teko"/>
                <a:cs typeface="Teko"/>
                <a:sym typeface="Teko"/>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819">
          <p15:clr>
            <a:srgbClr val="F26B43"/>
          </p15:clr>
        </p15:guide>
        <p15:guide id="4" orient="horz" pos="2790">
          <p15:clr>
            <a:srgbClr val="F26B43"/>
          </p15:clr>
        </p15:guide>
        <p15:guide id="5" orient="horz" pos="252">
          <p15:clr>
            <a:srgbClr val="F26B43"/>
          </p15:clr>
        </p15:guide>
        <p15:guide id="6" orient="horz" pos="666">
          <p15:clr>
            <a:srgbClr val="F26B43"/>
          </p15:clr>
        </p15:guide>
        <p15:guide id="7" pos="288">
          <p15:clr>
            <a:srgbClr val="F26B43"/>
          </p15:clr>
        </p15:guide>
        <p15:guide id="8" pos="5472">
          <p15:clr>
            <a:srgbClr val="F26B43"/>
          </p15:clr>
        </p15:guide>
        <p15:guide id="9" pos="25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QpG5WsQSvrgf-uf1aaxZyxX4l9llyHl6/view"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datasets/zeeenb/recipes-from-tasty"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ph idx="2" type="pic"/>
          </p:nvPr>
        </p:nvPicPr>
        <p:blipFill rotWithShape="1">
          <a:blip r:embed="rId3">
            <a:alphaModFix/>
          </a:blip>
          <a:srcRect b="0" l="0" r="0" t="9"/>
          <a:stretch/>
        </p:blipFill>
        <p:spPr>
          <a:xfrm>
            <a:off x="6819843" y="286172"/>
            <a:ext cx="2009699" cy="382200"/>
          </a:xfrm>
          <a:prstGeom prst="rect">
            <a:avLst/>
          </a:prstGeom>
        </p:spPr>
      </p:pic>
      <p:sp>
        <p:nvSpPr>
          <p:cNvPr id="110" name="Google Shape;110;p20"/>
          <p:cNvSpPr txBox="1"/>
          <p:nvPr>
            <p:ph type="title"/>
          </p:nvPr>
        </p:nvSpPr>
        <p:spPr>
          <a:xfrm>
            <a:off x="457200" y="1057275"/>
            <a:ext cx="8229600" cy="17118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Tasty Recipes Knowledge Graph</a:t>
            </a:r>
            <a:endParaRPr/>
          </a:p>
        </p:txBody>
      </p:sp>
      <p:sp>
        <p:nvSpPr>
          <p:cNvPr id="111" name="Google Shape;111;p20"/>
          <p:cNvSpPr txBox="1"/>
          <p:nvPr>
            <p:ph idx="1" type="subTitle"/>
          </p:nvPr>
        </p:nvSpPr>
        <p:spPr>
          <a:xfrm>
            <a:off x="457200" y="2782650"/>
            <a:ext cx="8229600" cy="714300"/>
          </a:xfrm>
          <a:prstGeom prst="rect">
            <a:avLst/>
          </a:prstGeom>
        </p:spPr>
        <p:txBody>
          <a:bodyPr anchorCtr="0" anchor="t" bIns="0" lIns="18275" spcFirstLastPara="1" rIns="0" wrap="square" tIns="0">
            <a:normAutofit/>
          </a:bodyPr>
          <a:lstStyle/>
          <a:p>
            <a:pPr indent="0" lvl="0" marL="0" rtl="0" algn="l">
              <a:spcBef>
                <a:spcPts val="1200"/>
              </a:spcBef>
              <a:spcAft>
                <a:spcPts val="0"/>
              </a:spcAft>
              <a:buNone/>
            </a:pPr>
            <a:r>
              <a:rPr lang="en-US"/>
              <a:t>Group 5: Vaaruni, Zufeshan, and Chris</a:t>
            </a:r>
            <a:endParaRPr/>
          </a:p>
        </p:txBody>
      </p:sp>
      <p:sp>
        <p:nvSpPr>
          <p:cNvPr id="112" name="Google Shape;112;p20"/>
          <p:cNvSpPr txBox="1"/>
          <p:nvPr>
            <p:ph idx="3" type="subTitle"/>
          </p:nvPr>
        </p:nvSpPr>
        <p:spPr>
          <a:xfrm>
            <a:off x="461400" y="4429125"/>
            <a:ext cx="8229600" cy="257100"/>
          </a:xfrm>
          <a:prstGeom prst="rect">
            <a:avLst/>
          </a:prstGeom>
        </p:spPr>
        <p:txBody>
          <a:bodyPr anchorCtr="0" anchor="t" bIns="0" lIns="18275" spcFirstLastPara="1" rIns="0" wrap="square" tIns="0">
            <a:normAutofit/>
          </a:bodyPr>
          <a:lstStyle/>
          <a:p>
            <a:pPr indent="0" lvl="0" marL="0" rtl="0" algn="l">
              <a:spcBef>
                <a:spcPts val="1200"/>
              </a:spcBef>
              <a:spcAft>
                <a:spcPts val="0"/>
              </a:spcAft>
              <a:buNone/>
            </a:pPr>
            <a:r>
              <a:rPr lang="en-US"/>
              <a:t>University of California, San Diego | December 9th,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Need for Data Integration</a:t>
            </a:r>
            <a:endParaRPr/>
          </a:p>
        </p:txBody>
      </p:sp>
      <p:sp>
        <p:nvSpPr>
          <p:cNvPr id="190" name="Google Shape;190;p2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91" name="Google Shape;191;p29"/>
          <p:cNvSpPr txBox="1"/>
          <p:nvPr>
            <p:ph idx="1" type="body"/>
          </p:nvPr>
        </p:nvSpPr>
        <p:spPr>
          <a:xfrm>
            <a:off x="457200" y="1057275"/>
            <a:ext cx="4828500" cy="31290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111111"/>
              </a:buClr>
              <a:buSzPts val="1400"/>
              <a:buFont typeface="Arial"/>
              <a:buChar char="•"/>
            </a:pPr>
            <a:r>
              <a:rPr lang="en-US" sz="1400">
                <a:solidFill>
                  <a:srgbClr val="111111"/>
                </a:solidFill>
                <a:latin typeface="Arial"/>
                <a:ea typeface="Arial"/>
                <a:cs typeface="Arial"/>
                <a:sym typeface="Arial"/>
              </a:rPr>
              <a:t>We want to build an application by extracting selective information from different sources (Tasty, SDSC, internal data), transforming them as needed, and combining them into a new data object so that the user may query</a:t>
            </a:r>
            <a:endParaRPr sz="1400">
              <a:solidFill>
                <a:srgbClr val="111111"/>
              </a:solidFill>
              <a:latin typeface="Arial"/>
              <a:ea typeface="Arial"/>
              <a:cs typeface="Arial"/>
              <a:sym typeface="Arial"/>
            </a:endParaRPr>
          </a:p>
          <a:p>
            <a:pPr indent="-317500" lvl="0" marL="457200" rtl="0" algn="l">
              <a:spcBef>
                <a:spcPts val="1300"/>
              </a:spcBef>
              <a:spcAft>
                <a:spcPts val="0"/>
              </a:spcAft>
              <a:buClr>
                <a:srgbClr val="111111"/>
              </a:buClr>
              <a:buSzPts val="1400"/>
              <a:buFont typeface="Arial"/>
              <a:buChar char="•"/>
            </a:pPr>
            <a:r>
              <a:rPr lang="en-US" sz="1400">
                <a:solidFill>
                  <a:srgbClr val="111111"/>
                </a:solidFill>
                <a:latin typeface="Arial"/>
                <a:ea typeface="Arial"/>
                <a:cs typeface="Arial"/>
                <a:sym typeface="Arial"/>
              </a:rPr>
              <a:t>Converting from semi-structured to structured and joining on shared key</a:t>
            </a:r>
            <a:endParaRPr sz="1400">
              <a:solidFill>
                <a:srgbClr val="111111"/>
              </a:solidFill>
              <a:latin typeface="Arial"/>
              <a:ea typeface="Arial"/>
              <a:cs typeface="Arial"/>
              <a:sym typeface="Arial"/>
            </a:endParaRPr>
          </a:p>
          <a:p>
            <a:pPr indent="-317500" lvl="0" marL="457200" rtl="0" algn="l">
              <a:spcBef>
                <a:spcPts val="1300"/>
              </a:spcBef>
              <a:spcAft>
                <a:spcPts val="0"/>
              </a:spcAft>
              <a:buClr>
                <a:srgbClr val="111111"/>
              </a:buClr>
              <a:buSzPts val="1400"/>
              <a:buFont typeface="Arial"/>
              <a:buChar char="•"/>
            </a:pPr>
            <a:r>
              <a:rPr lang="en-US" sz="1400">
                <a:solidFill>
                  <a:srgbClr val="111111"/>
                </a:solidFill>
                <a:latin typeface="Arial"/>
                <a:ea typeface="Arial"/>
                <a:cs typeface="Arial"/>
                <a:sym typeface="Arial"/>
              </a:rPr>
              <a:t>Pre-processing and joining data structured data based on value matching (fuzzy matching unstructured keywords – #tagging the products)</a:t>
            </a:r>
            <a:endParaRPr sz="1400">
              <a:solidFill>
                <a:srgbClr val="111111"/>
              </a:solidFill>
              <a:latin typeface="Arial"/>
              <a:ea typeface="Arial"/>
              <a:cs typeface="Arial"/>
              <a:sym typeface="Arial"/>
            </a:endParaRPr>
          </a:p>
          <a:p>
            <a:pPr indent="-317500" lvl="0" marL="457200" rtl="0" algn="l">
              <a:spcBef>
                <a:spcPts val="1300"/>
              </a:spcBef>
              <a:spcAft>
                <a:spcPts val="0"/>
              </a:spcAft>
              <a:buClr>
                <a:srgbClr val="111111"/>
              </a:buClr>
              <a:buSzPts val="1400"/>
              <a:buFont typeface="Arial"/>
              <a:buChar char="•"/>
            </a:pPr>
            <a:r>
              <a:rPr lang="en-US" sz="1400">
                <a:solidFill>
                  <a:srgbClr val="111111"/>
                </a:solidFill>
                <a:latin typeface="Arial"/>
                <a:ea typeface="Arial"/>
                <a:cs typeface="Arial"/>
                <a:sym typeface="Arial"/>
              </a:rPr>
              <a:t>Integration process will be a mix of </a:t>
            </a:r>
            <a:r>
              <a:rPr lang="en-US" sz="1400" u="sng">
                <a:solidFill>
                  <a:srgbClr val="111111"/>
                </a:solidFill>
                <a:latin typeface="Arial"/>
                <a:ea typeface="Arial"/>
                <a:cs typeface="Arial"/>
                <a:sym typeface="Arial"/>
              </a:rPr>
              <a:t>materialized</a:t>
            </a:r>
            <a:r>
              <a:rPr lang="en-US" sz="1400">
                <a:solidFill>
                  <a:srgbClr val="111111"/>
                </a:solidFill>
                <a:latin typeface="Arial"/>
                <a:ea typeface="Arial"/>
                <a:cs typeface="Arial"/>
                <a:sym typeface="Arial"/>
              </a:rPr>
              <a:t> and </a:t>
            </a:r>
            <a:r>
              <a:rPr lang="en-US" sz="1400" u="sng">
                <a:solidFill>
                  <a:srgbClr val="111111"/>
                </a:solidFill>
                <a:latin typeface="Arial"/>
                <a:ea typeface="Arial"/>
                <a:cs typeface="Arial"/>
                <a:sym typeface="Arial"/>
              </a:rPr>
              <a:t>virtualized</a:t>
            </a:r>
            <a:r>
              <a:rPr lang="en-US" sz="1400">
                <a:solidFill>
                  <a:srgbClr val="111111"/>
                </a:solidFill>
                <a:latin typeface="Arial"/>
                <a:ea typeface="Arial"/>
                <a:cs typeface="Arial"/>
                <a:sym typeface="Arial"/>
              </a:rPr>
              <a:t> and occur with </a:t>
            </a:r>
            <a:r>
              <a:rPr lang="en-US" sz="1400" u="sng">
                <a:solidFill>
                  <a:srgbClr val="111111"/>
                </a:solidFill>
                <a:latin typeface="Arial"/>
                <a:ea typeface="Arial"/>
                <a:cs typeface="Arial"/>
                <a:sym typeface="Arial"/>
              </a:rPr>
              <a:t>centralized</a:t>
            </a:r>
            <a:r>
              <a:rPr lang="en-US" sz="1400">
                <a:solidFill>
                  <a:srgbClr val="111111"/>
                </a:solidFill>
                <a:latin typeface="Arial"/>
                <a:ea typeface="Arial"/>
                <a:cs typeface="Arial"/>
                <a:sym typeface="Arial"/>
              </a:rPr>
              <a:t> processing</a:t>
            </a:r>
            <a:endParaRPr sz="1400">
              <a:solidFill>
                <a:srgbClr val="111111"/>
              </a:solidFill>
              <a:latin typeface="Arial"/>
              <a:ea typeface="Arial"/>
              <a:cs typeface="Arial"/>
              <a:sym typeface="Arial"/>
            </a:endParaRPr>
          </a:p>
        </p:txBody>
      </p:sp>
      <p:pic>
        <p:nvPicPr>
          <p:cNvPr id="192" name="Google Shape;192;p29" title="1488912074.mp4">
            <a:hlinkClick r:id="rId3"/>
          </p:cNvPr>
          <p:cNvPicPr preferRelativeResize="0"/>
          <p:nvPr/>
        </p:nvPicPr>
        <p:blipFill>
          <a:blip r:embed="rId4">
            <a:alphaModFix/>
          </a:blip>
          <a:stretch>
            <a:fillRect/>
          </a:stretch>
        </p:blipFill>
        <p:spPr>
          <a:xfrm>
            <a:off x="5430500" y="1146700"/>
            <a:ext cx="3553625" cy="26652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198" name="Google Shape;198;p30"/>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Data Integration Process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457200" y="402325"/>
            <a:ext cx="6921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4000"/>
              <a:t>Data Integration Process</a:t>
            </a:r>
            <a:r>
              <a:rPr lang="en-US"/>
              <a:t> </a:t>
            </a:r>
            <a:endParaRPr/>
          </a:p>
        </p:txBody>
      </p:sp>
      <p:sp>
        <p:nvSpPr>
          <p:cNvPr id="204" name="Google Shape;204;p3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05" name="Google Shape;205;p31"/>
          <p:cNvSpPr txBox="1"/>
          <p:nvPr>
            <p:ph idx="1" type="body"/>
          </p:nvPr>
        </p:nvSpPr>
        <p:spPr>
          <a:xfrm>
            <a:off x="457200" y="1300175"/>
            <a:ext cx="5090100" cy="3129000"/>
          </a:xfrm>
          <a:prstGeom prst="rect">
            <a:avLst/>
          </a:prstGeom>
        </p:spPr>
        <p:txBody>
          <a:bodyPr anchorCtr="0" anchor="t" bIns="0" lIns="0" spcFirstLastPara="1" rIns="0" wrap="square" tIns="0">
            <a:normAutofit lnSpcReduction="20000"/>
          </a:bodyPr>
          <a:lstStyle/>
          <a:p>
            <a:pPr indent="-323850" lvl="0" marL="457200" rtl="0" algn="l">
              <a:spcBef>
                <a:spcPts val="1300"/>
              </a:spcBef>
              <a:spcAft>
                <a:spcPts val="0"/>
              </a:spcAft>
              <a:buClr>
                <a:srgbClr val="000000"/>
              </a:buClr>
              <a:buSzPts val="1500"/>
              <a:buFont typeface="Arial"/>
              <a:buAutoNum type="arabicPeriod"/>
            </a:pPr>
            <a:r>
              <a:rPr lang="en-US" sz="1500" u="sng">
                <a:solidFill>
                  <a:srgbClr val="000000"/>
                </a:solidFill>
                <a:latin typeface="Arial"/>
                <a:ea typeface="Arial"/>
                <a:cs typeface="Arial"/>
                <a:sym typeface="Arial"/>
              </a:rPr>
              <a:t>Parsing</a:t>
            </a:r>
            <a:r>
              <a:rPr lang="en-US" sz="1500">
                <a:solidFill>
                  <a:srgbClr val="000000"/>
                </a:solidFill>
                <a:latin typeface="Arial"/>
                <a:ea typeface="Arial"/>
                <a:cs typeface="Arial"/>
                <a:sym typeface="Arial"/>
              </a:rPr>
              <a:t> json elements, extract </a:t>
            </a:r>
            <a:r>
              <a:rPr lang="en-US" sz="1500">
                <a:solidFill>
                  <a:srgbClr val="000000"/>
                </a:solidFill>
                <a:latin typeface="Arial"/>
                <a:ea typeface="Arial"/>
                <a:cs typeface="Arial"/>
                <a:sym typeface="Arial"/>
              </a:rPr>
              <a:t>relevant</a:t>
            </a:r>
            <a:r>
              <a:rPr lang="en-US" sz="1500">
                <a:solidFill>
                  <a:srgbClr val="000000"/>
                </a:solidFill>
                <a:latin typeface="Arial"/>
                <a:ea typeface="Arial"/>
                <a:cs typeface="Arial"/>
                <a:sym typeface="Arial"/>
              </a:rPr>
              <a:t> fields</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u="sng">
                <a:solidFill>
                  <a:srgbClr val="000000"/>
                </a:solidFill>
                <a:latin typeface="Arial"/>
                <a:ea typeface="Arial"/>
                <a:cs typeface="Arial"/>
                <a:sym typeface="Arial"/>
              </a:rPr>
              <a:t>Merging</a:t>
            </a:r>
            <a:r>
              <a:rPr lang="en-US" sz="1500">
                <a:solidFill>
                  <a:srgbClr val="000000"/>
                </a:solidFill>
                <a:latin typeface="Arial"/>
                <a:ea typeface="Arial"/>
                <a:cs typeface="Arial"/>
                <a:sym typeface="Arial"/>
              </a:rPr>
              <a:t> extracted data together into a dataframe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u="sng">
                <a:solidFill>
                  <a:srgbClr val="000000"/>
                </a:solidFill>
                <a:latin typeface="Arial"/>
                <a:ea typeface="Arial"/>
                <a:cs typeface="Arial"/>
                <a:sym typeface="Arial"/>
              </a:rPr>
              <a:t>Entity Resolution</a:t>
            </a:r>
            <a:r>
              <a:rPr lang="en-US" sz="1500">
                <a:solidFill>
                  <a:srgbClr val="000000"/>
                </a:solidFill>
                <a:latin typeface="Arial"/>
                <a:ea typeface="Arial"/>
                <a:cs typeface="Arial"/>
                <a:sym typeface="Arial"/>
              </a:rPr>
              <a:t> using </a:t>
            </a:r>
            <a:r>
              <a:rPr lang="en-US" sz="1500" u="sng">
                <a:solidFill>
                  <a:srgbClr val="000000"/>
                </a:solidFill>
                <a:latin typeface="Arial"/>
                <a:ea typeface="Arial"/>
                <a:cs typeface="Arial"/>
                <a:sym typeface="Arial"/>
              </a:rPr>
              <a:t>dedupe clustering</a:t>
            </a:r>
            <a:r>
              <a:rPr lang="en-US" sz="1500">
                <a:solidFill>
                  <a:srgbClr val="000000"/>
                </a:solidFill>
                <a:latin typeface="Arial"/>
                <a:ea typeface="Arial"/>
                <a:cs typeface="Arial"/>
                <a:sym typeface="Arial"/>
              </a:rPr>
              <a:t> to categorize the products based on product name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u="sng">
                <a:solidFill>
                  <a:srgbClr val="000000"/>
                </a:solidFill>
                <a:latin typeface="Arial"/>
                <a:ea typeface="Arial"/>
                <a:cs typeface="Arial"/>
                <a:sym typeface="Arial"/>
              </a:rPr>
              <a:t>Extract keywords</a:t>
            </a:r>
            <a:r>
              <a:rPr lang="en-US" sz="1500">
                <a:solidFill>
                  <a:srgbClr val="000000"/>
                </a:solidFill>
                <a:latin typeface="Arial"/>
                <a:ea typeface="Arial"/>
                <a:cs typeface="Arial"/>
                <a:sym typeface="Arial"/>
              </a:rPr>
              <a:t> from the product name to form cluster keywords (grabs 2 most common keyword occurrences)</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u="sng">
                <a:solidFill>
                  <a:srgbClr val="000000"/>
                </a:solidFill>
                <a:latin typeface="Arial"/>
                <a:ea typeface="Arial"/>
                <a:cs typeface="Arial"/>
                <a:sym typeface="Arial"/>
              </a:rPr>
              <a:t>Join</a:t>
            </a:r>
            <a:r>
              <a:rPr lang="en-US" sz="1500">
                <a:solidFill>
                  <a:srgbClr val="000000"/>
                </a:solidFill>
                <a:latin typeface="Arial"/>
                <a:ea typeface="Arial"/>
                <a:cs typeface="Arial"/>
                <a:sym typeface="Arial"/>
              </a:rPr>
              <a:t> USDA relational tables </a:t>
            </a:r>
            <a:r>
              <a:rPr lang="en-US" sz="1500">
                <a:solidFill>
                  <a:srgbClr val="000000"/>
                </a:solidFill>
                <a:latin typeface="Arial"/>
                <a:ea typeface="Arial"/>
                <a:cs typeface="Arial"/>
                <a:sym typeface="Arial"/>
              </a:rPr>
              <a:t>based on fdc_id, </a:t>
            </a:r>
            <a:r>
              <a:rPr lang="en-US" sz="1500" u="sng">
                <a:solidFill>
                  <a:srgbClr val="000000"/>
                </a:solidFill>
                <a:latin typeface="Arial"/>
                <a:ea typeface="Arial"/>
                <a:cs typeface="Arial"/>
                <a:sym typeface="Arial"/>
              </a:rPr>
              <a:t>filtering</a:t>
            </a:r>
            <a:r>
              <a:rPr lang="en-US" sz="1500">
                <a:solidFill>
                  <a:srgbClr val="000000"/>
                </a:solidFill>
                <a:latin typeface="Arial"/>
                <a:ea typeface="Arial"/>
                <a:cs typeface="Arial"/>
                <a:sym typeface="Arial"/>
              </a:rPr>
              <a:t> by user input, selecting columns relevant to Tasty Dataframe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a:solidFill>
                  <a:srgbClr val="000000"/>
                </a:solidFill>
                <a:latin typeface="Arial"/>
                <a:ea typeface="Arial"/>
                <a:cs typeface="Arial"/>
                <a:sym typeface="Arial"/>
              </a:rPr>
              <a:t>Create </a:t>
            </a:r>
            <a:r>
              <a:rPr b="1" lang="en-US" sz="1500" u="sng">
                <a:solidFill>
                  <a:srgbClr val="000000"/>
                </a:solidFill>
                <a:latin typeface="Arial"/>
                <a:ea typeface="Arial"/>
                <a:cs typeface="Arial"/>
                <a:sym typeface="Arial"/>
              </a:rPr>
              <a:t>knowledge graph</a:t>
            </a:r>
            <a:r>
              <a:rPr lang="en-US" sz="1500">
                <a:solidFill>
                  <a:srgbClr val="000000"/>
                </a:solidFill>
                <a:latin typeface="Arial"/>
                <a:ea typeface="Arial"/>
                <a:cs typeface="Arial"/>
                <a:sym typeface="Arial"/>
              </a:rPr>
              <a:t> out of Tasty Data and USDA Data</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a:solidFill>
                  <a:srgbClr val="000000"/>
                </a:solidFill>
                <a:latin typeface="Arial"/>
                <a:ea typeface="Arial"/>
                <a:cs typeface="Arial"/>
                <a:sym typeface="Arial"/>
              </a:rPr>
              <a:t>Frame </a:t>
            </a:r>
            <a:r>
              <a:rPr lang="en-US" sz="1500" u="sng">
                <a:solidFill>
                  <a:srgbClr val="000000"/>
                </a:solidFill>
                <a:latin typeface="Arial"/>
                <a:ea typeface="Arial"/>
                <a:cs typeface="Arial"/>
                <a:sym typeface="Arial"/>
              </a:rPr>
              <a:t>Cypher queries</a:t>
            </a:r>
            <a:r>
              <a:rPr lang="en-US" sz="1500">
                <a:solidFill>
                  <a:srgbClr val="000000"/>
                </a:solidFill>
                <a:latin typeface="Arial"/>
                <a:ea typeface="Arial"/>
                <a:cs typeface="Arial"/>
                <a:sym typeface="Arial"/>
              </a:rPr>
              <a:t> and return desired outputs</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AutoNum type="arabicPeriod"/>
            </a:pPr>
            <a:r>
              <a:rPr lang="en-US" sz="1500">
                <a:solidFill>
                  <a:srgbClr val="000000"/>
                </a:solidFill>
                <a:latin typeface="Arial"/>
                <a:ea typeface="Arial"/>
                <a:cs typeface="Arial"/>
                <a:sym typeface="Arial"/>
              </a:rPr>
              <a:t>Processing results with </a:t>
            </a:r>
            <a:r>
              <a:rPr lang="en-US" sz="1500" u="sng">
                <a:solidFill>
                  <a:srgbClr val="000000"/>
                </a:solidFill>
                <a:latin typeface="Arial"/>
                <a:ea typeface="Arial"/>
                <a:cs typeface="Arial"/>
                <a:sym typeface="Arial"/>
              </a:rPr>
              <a:t>OpenAI prompt(gpt-4)</a:t>
            </a:r>
            <a:r>
              <a:rPr lang="en-US" sz="1500">
                <a:solidFill>
                  <a:srgbClr val="000000"/>
                </a:solidFill>
                <a:latin typeface="Arial"/>
                <a:ea typeface="Arial"/>
                <a:cs typeface="Arial"/>
                <a:sym typeface="Arial"/>
              </a:rPr>
              <a:t> to return instructions and ingredients in a format desirable to end user</a:t>
            </a:r>
            <a:endParaRPr sz="1500">
              <a:solidFill>
                <a:srgbClr val="000000"/>
              </a:solidFill>
              <a:latin typeface="Arial"/>
              <a:ea typeface="Arial"/>
              <a:cs typeface="Arial"/>
              <a:sym typeface="Arial"/>
            </a:endParaRPr>
          </a:p>
        </p:txBody>
      </p:sp>
      <p:pic>
        <p:nvPicPr>
          <p:cNvPr id="206" name="Google Shape;206;p31"/>
          <p:cNvPicPr preferRelativeResize="0"/>
          <p:nvPr/>
        </p:nvPicPr>
        <p:blipFill>
          <a:blip r:embed="rId3">
            <a:alphaModFix/>
          </a:blip>
          <a:stretch>
            <a:fillRect/>
          </a:stretch>
        </p:blipFill>
        <p:spPr>
          <a:xfrm>
            <a:off x="5726625" y="1546425"/>
            <a:ext cx="3264975" cy="2276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212" name="Google Shape;212;p32"/>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Knowledge Graph</a:t>
            </a:r>
            <a:endParaRPr/>
          </a:p>
          <a:p>
            <a:pPr indent="0" lvl="0" marL="0" rtl="0" algn="l">
              <a:spcBef>
                <a:spcPts val="0"/>
              </a:spcBef>
              <a:spcAft>
                <a:spcPts val="0"/>
              </a:spcAft>
              <a:buNone/>
            </a:pPr>
            <a:r>
              <a:rPr lang="en-US" sz="4600"/>
              <a:t>Structure and Content</a:t>
            </a:r>
            <a:r>
              <a:rPr lang="en-US" sz="1400">
                <a:solidFill>
                  <a:schemeClr val="dk1"/>
                </a:solidFill>
                <a:latin typeface="Source Sans 3"/>
                <a:ea typeface="Source Sans 3"/>
                <a:cs typeface="Source Sans 3"/>
                <a:sym typeface="Source Sans 3"/>
              </a:rPr>
              <a:t>(</a:t>
            </a:r>
            <a:r>
              <a:rPr lang="en-US" sz="1600">
                <a:solidFill>
                  <a:schemeClr val="dk1"/>
                </a:solidFill>
                <a:latin typeface="Source Sans 3"/>
                <a:ea typeface="Source Sans 3"/>
                <a:cs typeface="Source Sans 3"/>
                <a:sym typeface="Source Sans 3"/>
              </a:rPr>
              <a:t>Structure and Content)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457200" y="400050"/>
            <a:ext cx="55212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Knowledge Graph: Nodes, Node Properties</a:t>
            </a:r>
            <a:endParaRPr/>
          </a:p>
        </p:txBody>
      </p:sp>
      <p:sp>
        <p:nvSpPr>
          <p:cNvPr id="218" name="Google Shape;218;p3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19" name="Google Shape;219;p33"/>
          <p:cNvSpPr txBox="1"/>
          <p:nvPr>
            <p:ph idx="1" type="body"/>
          </p:nvPr>
        </p:nvSpPr>
        <p:spPr>
          <a:xfrm>
            <a:off x="457075" y="1300175"/>
            <a:ext cx="4828500" cy="3129000"/>
          </a:xfrm>
          <a:prstGeom prst="rect">
            <a:avLst/>
          </a:prstGeom>
        </p:spPr>
        <p:txBody>
          <a:bodyPr anchorCtr="0" anchor="t" bIns="0" lIns="0" spcFirstLastPara="1" rIns="0" wrap="square" tIns="0">
            <a:normAutofit lnSpcReduction="10000"/>
          </a:bodyPr>
          <a:lstStyle/>
          <a:p>
            <a:pPr indent="-317500" lvl="0" marL="457200" rtl="0" algn="l">
              <a:lnSpc>
                <a:spcPct val="115000"/>
              </a:lnSpc>
              <a:spcBef>
                <a:spcPts val="1200"/>
              </a:spcBef>
              <a:spcAft>
                <a:spcPts val="0"/>
              </a:spcAft>
              <a:buClr>
                <a:srgbClr val="000000"/>
              </a:buClr>
              <a:buSzPts val="1400"/>
              <a:buFont typeface="Arial"/>
              <a:buChar char="•"/>
            </a:pPr>
            <a:r>
              <a:rPr b="1" lang="en-US" sz="1400" u="sng">
                <a:solidFill>
                  <a:srgbClr val="000000"/>
                </a:solidFill>
                <a:latin typeface="Arial"/>
                <a:ea typeface="Arial"/>
                <a:cs typeface="Arial"/>
                <a:sym typeface="Arial"/>
              </a:rPr>
              <a:t>Product</a:t>
            </a:r>
            <a:endParaRPr sz="1400" u="sng">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rPr lang="en-US" sz="1400">
                <a:solidFill>
                  <a:srgbClr val="000000"/>
                </a:solidFill>
                <a:latin typeface="Arial"/>
                <a:ea typeface="Arial"/>
                <a:cs typeface="Arial"/>
                <a:sym typeface="Arial"/>
              </a:rPr>
              <a:t>Properties: {&lt;id&gt;, calories, carbohydrates, fat, fiber, name, protein, sugar}</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b="1" lang="en-US" sz="1400" u="sng">
                <a:solidFill>
                  <a:srgbClr val="000000"/>
                </a:solidFill>
                <a:latin typeface="Arial"/>
                <a:ea typeface="Arial"/>
                <a:cs typeface="Arial"/>
                <a:sym typeface="Arial"/>
              </a:rPr>
              <a:t>Ingredient</a:t>
            </a:r>
            <a:endParaRPr b="1" sz="1400" u="sng">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rPr lang="en-US" sz="1400">
                <a:solidFill>
                  <a:srgbClr val="000000"/>
                </a:solidFill>
                <a:latin typeface="Arial"/>
                <a:ea typeface="Arial"/>
                <a:cs typeface="Arial"/>
                <a:sym typeface="Arial"/>
              </a:rPr>
              <a:t>Properties: {&lt;id&gt;, name}</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b="1" lang="en-US" sz="1400" u="sng">
                <a:solidFill>
                  <a:srgbClr val="000000"/>
                </a:solidFill>
                <a:latin typeface="Arial"/>
                <a:ea typeface="Arial"/>
                <a:cs typeface="Arial"/>
                <a:sym typeface="Arial"/>
              </a:rPr>
              <a:t>Cluster</a:t>
            </a:r>
            <a:endParaRPr b="1" sz="1400" u="sng">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rPr lang="en-US" sz="1400">
                <a:solidFill>
                  <a:srgbClr val="000000"/>
                </a:solidFill>
                <a:latin typeface="Arial"/>
                <a:ea typeface="Arial"/>
                <a:cs typeface="Arial"/>
                <a:sym typeface="Arial"/>
              </a:rPr>
              <a:t>Properties: {&lt;id&gt;, keywords, name}</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b="1" lang="en-US" sz="1400" u="sng">
                <a:solidFill>
                  <a:srgbClr val="000000"/>
                </a:solidFill>
                <a:latin typeface="Arial"/>
                <a:ea typeface="Arial"/>
                <a:cs typeface="Arial"/>
                <a:sym typeface="Arial"/>
              </a:rPr>
              <a:t>Instructions</a:t>
            </a:r>
            <a:endParaRPr b="1" sz="1400" u="sng">
              <a:solidFill>
                <a:srgbClr val="000000"/>
              </a:solidFill>
              <a:latin typeface="Arial"/>
              <a:ea typeface="Arial"/>
              <a:cs typeface="Arial"/>
              <a:sym typeface="Arial"/>
            </a:endParaRPr>
          </a:p>
          <a:p>
            <a:pPr indent="0" lvl="0" marL="914400" rtl="0" algn="l">
              <a:lnSpc>
                <a:spcPct val="115000"/>
              </a:lnSpc>
              <a:spcBef>
                <a:spcPts val="1200"/>
              </a:spcBef>
              <a:spcAft>
                <a:spcPts val="1200"/>
              </a:spcAft>
              <a:buNone/>
            </a:pPr>
            <a:r>
              <a:rPr lang="en-US" sz="1400">
                <a:solidFill>
                  <a:srgbClr val="000000"/>
                </a:solidFill>
                <a:latin typeface="Arial"/>
                <a:ea typeface="Arial"/>
                <a:cs typeface="Arial"/>
                <a:sym typeface="Arial"/>
              </a:rPr>
              <a:t>Properties: {&lt;id&gt;, instructions}</a:t>
            </a:r>
            <a:endParaRPr sz="1400">
              <a:solidFill>
                <a:srgbClr val="000000"/>
              </a:solidFill>
              <a:latin typeface="Arial"/>
              <a:ea typeface="Arial"/>
              <a:cs typeface="Arial"/>
              <a:sym typeface="Arial"/>
            </a:endParaRPr>
          </a:p>
        </p:txBody>
      </p:sp>
      <p:pic>
        <p:nvPicPr>
          <p:cNvPr id="220" name="Google Shape;220;p33"/>
          <p:cNvPicPr preferRelativeResize="0"/>
          <p:nvPr/>
        </p:nvPicPr>
        <p:blipFill>
          <a:blip r:embed="rId3">
            <a:alphaModFix/>
          </a:blip>
          <a:stretch>
            <a:fillRect/>
          </a:stretch>
        </p:blipFill>
        <p:spPr>
          <a:xfrm>
            <a:off x="5437975" y="969750"/>
            <a:ext cx="2824774" cy="1810300"/>
          </a:xfrm>
          <a:prstGeom prst="rect">
            <a:avLst/>
          </a:prstGeom>
          <a:noFill/>
          <a:ln>
            <a:noFill/>
          </a:ln>
        </p:spPr>
      </p:pic>
      <p:pic>
        <p:nvPicPr>
          <p:cNvPr id="221" name="Google Shape;221;p33"/>
          <p:cNvPicPr preferRelativeResize="0"/>
          <p:nvPr/>
        </p:nvPicPr>
        <p:blipFill>
          <a:blip r:embed="rId4">
            <a:alphaModFix/>
          </a:blip>
          <a:stretch>
            <a:fillRect/>
          </a:stretch>
        </p:blipFill>
        <p:spPr>
          <a:xfrm>
            <a:off x="5437975" y="2780050"/>
            <a:ext cx="2838192" cy="205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457200" y="402325"/>
            <a:ext cx="42228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Knowledge Graph: Edges, Edge Properties</a:t>
            </a:r>
            <a:endParaRPr/>
          </a:p>
        </p:txBody>
      </p:sp>
      <p:sp>
        <p:nvSpPr>
          <p:cNvPr id="227" name="Google Shape;227;p3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28" name="Google Shape;228;p34"/>
          <p:cNvSpPr txBox="1"/>
          <p:nvPr>
            <p:ph idx="1" type="body"/>
          </p:nvPr>
        </p:nvSpPr>
        <p:spPr>
          <a:xfrm>
            <a:off x="457075" y="1300175"/>
            <a:ext cx="4828500" cy="3129000"/>
          </a:xfrm>
          <a:prstGeom prst="rect">
            <a:avLst/>
          </a:prstGeom>
        </p:spPr>
        <p:txBody>
          <a:bodyPr anchorCtr="0" anchor="t" bIns="0" lIns="0" spcFirstLastPara="1" rIns="0" wrap="square" tIns="0">
            <a:noAutofit/>
          </a:bodyPr>
          <a:lstStyle/>
          <a:p>
            <a:pPr indent="-330200" lvl="0" marL="457200" rtl="0" algn="l">
              <a:lnSpc>
                <a:spcPct val="115000"/>
              </a:lnSpc>
              <a:spcBef>
                <a:spcPts val="1200"/>
              </a:spcBef>
              <a:spcAft>
                <a:spcPts val="0"/>
              </a:spcAft>
              <a:buClr>
                <a:srgbClr val="000000"/>
              </a:buClr>
              <a:buSzPts val="1600"/>
              <a:buFont typeface="Arial"/>
              <a:buChar char="•"/>
            </a:pPr>
            <a:r>
              <a:rPr b="1" lang="en-US">
                <a:solidFill>
                  <a:srgbClr val="000000"/>
                </a:solidFill>
                <a:latin typeface="Arial"/>
                <a:ea typeface="Arial"/>
                <a:cs typeface="Arial"/>
                <a:sym typeface="Arial"/>
              </a:rPr>
              <a:t>HAS _PRODUCTS</a:t>
            </a:r>
            <a:endParaRPr b="1">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Direct from</a:t>
            </a:r>
            <a:r>
              <a:rPr lang="en-US">
                <a:solidFill>
                  <a:srgbClr val="000000"/>
                </a:solidFill>
                <a:latin typeface="Arial"/>
                <a:ea typeface="Arial"/>
                <a:cs typeface="Arial"/>
                <a:sym typeface="Arial"/>
              </a:rPr>
              <a:t> Cluster (C) to Product (P)</a:t>
            </a:r>
            <a:endParaRPr>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1:N Relation </a:t>
            </a:r>
            <a:endParaRPr>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b="1" lang="en-US">
                <a:solidFill>
                  <a:srgbClr val="000000"/>
                </a:solidFill>
                <a:latin typeface="Arial"/>
                <a:ea typeface="Arial"/>
                <a:cs typeface="Arial"/>
                <a:sym typeface="Arial"/>
              </a:rPr>
              <a:t>CONTAINS</a:t>
            </a:r>
            <a:endParaRPr b="1">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Direct from Product (P) to Ingredient (I) </a:t>
            </a:r>
            <a:endParaRPr>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N:M Relation</a:t>
            </a:r>
            <a:endParaRPr>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b="1" lang="en-US">
                <a:solidFill>
                  <a:srgbClr val="000000"/>
                </a:solidFill>
                <a:latin typeface="Arial"/>
                <a:ea typeface="Arial"/>
                <a:cs typeface="Arial"/>
                <a:sym typeface="Arial"/>
              </a:rPr>
              <a:t>HAS_INSTRUCTIONS</a:t>
            </a:r>
            <a:endParaRPr b="1">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Direct from Product (P) to Instruction (J)</a:t>
            </a:r>
            <a:endParaRPr>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Char char="•"/>
            </a:pPr>
            <a:r>
              <a:rPr lang="en-US">
                <a:solidFill>
                  <a:srgbClr val="000000"/>
                </a:solidFill>
                <a:latin typeface="Arial"/>
                <a:ea typeface="Arial"/>
                <a:cs typeface="Arial"/>
                <a:sym typeface="Arial"/>
              </a:rPr>
              <a:t>1:1 Relation</a:t>
            </a:r>
            <a:endParaRPr>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400">
              <a:solidFill>
                <a:srgbClr val="000000"/>
              </a:solidFill>
              <a:latin typeface="Arial"/>
              <a:ea typeface="Arial"/>
              <a:cs typeface="Arial"/>
              <a:sym typeface="Arial"/>
            </a:endParaRPr>
          </a:p>
        </p:txBody>
      </p:sp>
      <p:pic>
        <p:nvPicPr>
          <p:cNvPr id="229" name="Google Shape;229;p34"/>
          <p:cNvPicPr preferRelativeResize="0"/>
          <p:nvPr/>
        </p:nvPicPr>
        <p:blipFill>
          <a:blip r:embed="rId3">
            <a:alphaModFix/>
          </a:blip>
          <a:stretch>
            <a:fillRect/>
          </a:stretch>
        </p:blipFill>
        <p:spPr>
          <a:xfrm>
            <a:off x="5606575" y="894600"/>
            <a:ext cx="3408250" cy="1165300"/>
          </a:xfrm>
          <a:prstGeom prst="rect">
            <a:avLst/>
          </a:prstGeom>
          <a:noFill/>
          <a:ln>
            <a:noFill/>
          </a:ln>
        </p:spPr>
      </p:pic>
      <p:pic>
        <p:nvPicPr>
          <p:cNvPr id="230" name="Google Shape;230;p34"/>
          <p:cNvPicPr preferRelativeResize="0"/>
          <p:nvPr/>
        </p:nvPicPr>
        <p:blipFill>
          <a:blip r:embed="rId4">
            <a:alphaModFix/>
          </a:blip>
          <a:stretch>
            <a:fillRect/>
          </a:stretch>
        </p:blipFill>
        <p:spPr>
          <a:xfrm>
            <a:off x="5606575" y="3393882"/>
            <a:ext cx="3408250" cy="1259843"/>
          </a:xfrm>
          <a:prstGeom prst="rect">
            <a:avLst/>
          </a:prstGeom>
          <a:noFill/>
          <a:ln>
            <a:noFill/>
          </a:ln>
        </p:spPr>
      </p:pic>
      <p:pic>
        <p:nvPicPr>
          <p:cNvPr id="231" name="Google Shape;231;p34"/>
          <p:cNvPicPr preferRelativeResize="0"/>
          <p:nvPr/>
        </p:nvPicPr>
        <p:blipFill>
          <a:blip r:embed="rId5">
            <a:alphaModFix/>
          </a:blip>
          <a:stretch>
            <a:fillRect/>
          </a:stretch>
        </p:blipFill>
        <p:spPr>
          <a:xfrm>
            <a:off x="6383075" y="2059900"/>
            <a:ext cx="2010826" cy="133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237" name="Google Shape;237;p35"/>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Query Demonstration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One</a:t>
            </a:r>
            <a:endParaRPr/>
          </a:p>
        </p:txBody>
      </p:sp>
      <p:sp>
        <p:nvSpPr>
          <p:cNvPr id="243" name="Google Shape;243;p3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44" name="Google Shape;244;p36"/>
          <p:cNvSpPr txBox="1"/>
          <p:nvPr>
            <p:ph idx="1" type="body"/>
          </p:nvPr>
        </p:nvSpPr>
        <p:spPr>
          <a:xfrm>
            <a:off x="457075" y="1300175"/>
            <a:ext cx="8013300" cy="32475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User asks: </a:t>
            </a:r>
            <a:r>
              <a:rPr b="1" lang="en-US" sz="1400">
                <a:solidFill>
                  <a:srgbClr val="000000"/>
                </a:solidFill>
                <a:latin typeface="Arial"/>
                <a:ea typeface="Arial"/>
                <a:cs typeface="Arial"/>
                <a:sym typeface="Arial"/>
              </a:rPr>
              <a:t>“I have vegan margarine, soy </a:t>
            </a:r>
            <a:r>
              <a:rPr b="1" lang="en-US" sz="1400">
                <a:solidFill>
                  <a:srgbClr val="000000"/>
                </a:solidFill>
                <a:latin typeface="Arial"/>
                <a:ea typeface="Arial"/>
                <a:cs typeface="Arial"/>
                <a:sym typeface="Arial"/>
              </a:rPr>
              <a:t>milk</a:t>
            </a:r>
            <a:r>
              <a:rPr b="1" lang="en-US" sz="1400">
                <a:solidFill>
                  <a:srgbClr val="000000"/>
                </a:solidFill>
                <a:latin typeface="Arial"/>
                <a:ea typeface="Arial"/>
                <a:cs typeface="Arial"/>
                <a:sym typeface="Arial"/>
              </a:rPr>
              <a:t>, sunflower oil, plain flour, caster sugar, baking powder, and salt at home. Can you suggest a quick recipe to make a dish out of this?” </a:t>
            </a:r>
            <a:endParaRPr b="1"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Process</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111111"/>
              </a:buClr>
              <a:buSzPts val="1400"/>
              <a:buFont typeface="Arial"/>
              <a:buAutoNum type="arabicPeriod"/>
            </a:pPr>
            <a:r>
              <a:rPr lang="en-US" sz="1400">
                <a:solidFill>
                  <a:srgbClr val="111111"/>
                </a:solidFill>
                <a:latin typeface="Arial"/>
                <a:ea typeface="Arial"/>
                <a:cs typeface="Arial"/>
                <a:sym typeface="Arial"/>
              </a:rPr>
              <a:t>search for products that contain all the ingredients provided by the user</a:t>
            </a:r>
            <a:endParaRPr sz="1400">
              <a:solidFill>
                <a:srgbClr val="111111"/>
              </a:solidFill>
              <a:latin typeface="Arial"/>
              <a:ea typeface="Arial"/>
              <a:cs typeface="Arial"/>
              <a:sym typeface="Arial"/>
            </a:endParaRPr>
          </a:p>
          <a:p>
            <a:pPr indent="-317500" lvl="0" marL="914400" rtl="0" algn="l">
              <a:lnSpc>
                <a:spcPct val="115000"/>
              </a:lnSpc>
              <a:spcBef>
                <a:spcPts val="0"/>
              </a:spcBef>
              <a:spcAft>
                <a:spcPts val="0"/>
              </a:spcAft>
              <a:buClr>
                <a:srgbClr val="111111"/>
              </a:buClr>
              <a:buSzPts val="1400"/>
              <a:buFont typeface="Arial"/>
              <a:buAutoNum type="arabicPeriod"/>
            </a:pPr>
            <a:r>
              <a:rPr lang="en-US" sz="1400">
                <a:solidFill>
                  <a:srgbClr val="111111"/>
                </a:solidFill>
                <a:latin typeface="Arial"/>
                <a:ea typeface="Arial"/>
                <a:cs typeface="Arial"/>
                <a:sym typeface="Arial"/>
              </a:rPr>
              <a:t>sorts the products based on number of sentences in the instructions</a:t>
            </a:r>
            <a:endParaRPr sz="1400">
              <a:solidFill>
                <a:srgbClr val="111111"/>
              </a:solidFill>
              <a:latin typeface="Arial"/>
              <a:ea typeface="Arial"/>
              <a:cs typeface="Arial"/>
              <a:sym typeface="Arial"/>
            </a:endParaRPr>
          </a:p>
          <a:p>
            <a:pPr indent="-317500" lvl="0" marL="914400" rtl="0" algn="l">
              <a:lnSpc>
                <a:spcPct val="115000"/>
              </a:lnSpc>
              <a:spcBef>
                <a:spcPts val="0"/>
              </a:spcBef>
              <a:spcAft>
                <a:spcPts val="0"/>
              </a:spcAft>
              <a:buClr>
                <a:srgbClr val="111111"/>
              </a:buClr>
              <a:buSzPts val="1400"/>
              <a:buFont typeface="Arial"/>
              <a:buAutoNum type="arabicPeriod"/>
            </a:pPr>
            <a:r>
              <a:rPr lang="en-US" sz="1400">
                <a:solidFill>
                  <a:srgbClr val="111111"/>
                </a:solidFill>
                <a:latin typeface="Arial"/>
                <a:ea typeface="Arial"/>
                <a:cs typeface="Arial"/>
                <a:sym typeface="Arial"/>
              </a:rPr>
              <a:t>returns the recipe with least number of sentences</a:t>
            </a:r>
            <a:endParaRPr sz="1400">
              <a:solidFill>
                <a:srgbClr val="111111"/>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Cypher query will return a quick recipe using all ingredients, in this instance, </a:t>
            </a:r>
            <a:r>
              <a:rPr i="1" lang="en-US" sz="1400">
                <a:solidFill>
                  <a:srgbClr val="000000"/>
                </a:solidFill>
                <a:latin typeface="Arial"/>
                <a:ea typeface="Arial"/>
                <a:cs typeface="Arial"/>
                <a:sym typeface="Arial"/>
              </a:rPr>
              <a:t>Vegan Donuts</a:t>
            </a:r>
            <a:endParaRPr i="1" sz="1400">
              <a:solidFill>
                <a:srgbClr val="000000"/>
              </a:solidFill>
              <a:latin typeface="Arial"/>
              <a:ea typeface="Arial"/>
              <a:cs typeface="Arial"/>
              <a:sym typeface="Arial"/>
            </a:endParaRPr>
          </a:p>
          <a:p>
            <a:pPr indent="0" lvl="0" marL="0" rtl="0" algn="l">
              <a:spcBef>
                <a:spcPts val="130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457200" y="402325"/>
            <a:ext cx="49170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One: Output, Graph Result</a:t>
            </a:r>
            <a:endParaRPr/>
          </a:p>
        </p:txBody>
      </p:sp>
      <p:sp>
        <p:nvSpPr>
          <p:cNvPr id="250" name="Google Shape;250;p3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51" name="Google Shape;251;p37"/>
          <p:cNvSpPr txBox="1"/>
          <p:nvPr>
            <p:ph idx="1" type="body"/>
          </p:nvPr>
        </p:nvSpPr>
        <p:spPr>
          <a:xfrm>
            <a:off x="457200" y="972025"/>
            <a:ext cx="8013300" cy="32544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Example Output: </a:t>
            </a:r>
            <a:endParaRPr sz="14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US" sz="700">
                <a:solidFill>
                  <a:srgbClr val="000000"/>
                </a:solidFill>
                <a:latin typeface="Arial"/>
                <a:ea typeface="Arial"/>
                <a:cs typeface="Arial"/>
                <a:sym typeface="Arial"/>
              </a:rPr>
              <a:t>With the ingredients provided, you can make VEGAN DOUGHNUTS. These are the instructions to prepare - gently melt the butter over a low-medium heat. add milk and 2 tablespoons of sunflower oil and mix together. once combined, take off the heat and set aside. in a separate bowl, combine the flour, half of the sugar, baking powder and salt with a fork. make a well in the center and pour in the butter mixture. combine gradually until a thick dough forms. using your hands, roll dough into little flat balls and with your thumb, press a hole in the center of each doughnut. (you may need to flour your hands for this part to avoid getting sticky!) heat up oil in a pan. to know when it's hot enough, fry a little bit of bread in the oil. if it goes brown and floats to the top, in 45-50 seconds the oil will be ready! gently lay the doughnuts into the oil using a spatula. fry for about 3-5 minutes on each side, until golden brown. transfer the doughnuts onto some tissue paper to soak up any excess oil. roll the doughnut into a bowl of the remaining half of sugar. enjoy!</a:t>
            </a:r>
            <a:endParaRPr sz="700">
              <a:solidFill>
                <a:srgbClr val="000000"/>
              </a:solidFill>
              <a:latin typeface="Arial"/>
              <a:ea typeface="Arial"/>
              <a:cs typeface="Arial"/>
              <a:sym typeface="Arial"/>
            </a:endParaRPr>
          </a:p>
          <a:p>
            <a:pPr indent="0" lvl="0" marL="457200" rtl="0" algn="l">
              <a:spcBef>
                <a:spcPts val="1300"/>
              </a:spcBef>
              <a:spcAft>
                <a:spcPts val="0"/>
              </a:spcAft>
              <a:buNone/>
            </a:pPr>
            <a:r>
              <a:t/>
            </a:r>
            <a:endParaRPr sz="700">
              <a:solidFill>
                <a:srgbClr val="000000"/>
              </a:solidFill>
              <a:latin typeface="Arial"/>
              <a:ea typeface="Arial"/>
              <a:cs typeface="Arial"/>
              <a:sym typeface="Arial"/>
            </a:endParaRPr>
          </a:p>
        </p:txBody>
      </p:sp>
      <p:pic>
        <p:nvPicPr>
          <p:cNvPr id="252" name="Google Shape;252;p37"/>
          <p:cNvPicPr preferRelativeResize="0"/>
          <p:nvPr/>
        </p:nvPicPr>
        <p:blipFill>
          <a:blip r:embed="rId3">
            <a:alphaModFix/>
          </a:blip>
          <a:stretch>
            <a:fillRect/>
          </a:stretch>
        </p:blipFill>
        <p:spPr>
          <a:xfrm>
            <a:off x="797600" y="2146325"/>
            <a:ext cx="4088775" cy="2282800"/>
          </a:xfrm>
          <a:prstGeom prst="rect">
            <a:avLst/>
          </a:prstGeom>
          <a:noFill/>
          <a:ln>
            <a:noFill/>
          </a:ln>
        </p:spPr>
      </p:pic>
      <p:pic>
        <p:nvPicPr>
          <p:cNvPr id="253" name="Google Shape;253;p37"/>
          <p:cNvPicPr preferRelativeResize="0"/>
          <p:nvPr/>
        </p:nvPicPr>
        <p:blipFill>
          <a:blip r:embed="rId4">
            <a:alphaModFix/>
          </a:blip>
          <a:stretch>
            <a:fillRect/>
          </a:stretch>
        </p:blipFill>
        <p:spPr>
          <a:xfrm>
            <a:off x="4886375" y="2146325"/>
            <a:ext cx="3584125" cy="2353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Two</a:t>
            </a:r>
            <a:endParaRPr/>
          </a:p>
        </p:txBody>
      </p:sp>
      <p:sp>
        <p:nvSpPr>
          <p:cNvPr id="259" name="Google Shape;259;p3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60" name="Google Shape;260;p38"/>
          <p:cNvSpPr txBox="1"/>
          <p:nvPr>
            <p:ph idx="1" type="body"/>
          </p:nvPr>
        </p:nvSpPr>
        <p:spPr>
          <a:xfrm>
            <a:off x="457075" y="1300175"/>
            <a:ext cx="5451600" cy="2845800"/>
          </a:xfrm>
          <a:prstGeom prst="rect">
            <a:avLst/>
          </a:prstGeom>
        </p:spPr>
        <p:txBody>
          <a:bodyPr anchorCtr="0" anchor="t" bIns="0" lIns="0" spcFirstLastPara="1" rIns="0" wrap="square" tIns="0">
            <a:normAutofit lnSpcReduction="10000"/>
          </a:bodyPr>
          <a:lstStyle/>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User asks: </a:t>
            </a:r>
            <a:r>
              <a:rPr b="1" lang="en-US" sz="1400">
                <a:solidFill>
                  <a:srgbClr val="000000"/>
                </a:solidFill>
                <a:latin typeface="Arial"/>
                <a:ea typeface="Arial"/>
                <a:cs typeface="Arial"/>
                <a:sym typeface="Arial"/>
              </a:rPr>
              <a:t>“I am a diabetes patient. Help me make some cheesecake while keeping my diabetes in mind”</a:t>
            </a: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Process</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searches for clusters with keywords that contain the product_to_make</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for all the products under each cluster, removes the ingredient that the user needs to avoid based on the given condition</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for example - A diabetic patient needs to avoid sugar/alcohol</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sorts the products in ascending order based on calories</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gives the user option to choose between the 3 healthiest products</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provides the user with ingredients to use and instructions to make the chosen product</a:t>
            </a:r>
            <a:endParaRPr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Cypher query will return the cheesecake recipe, modified to avoid the ingredients linked to symptom flare-up. </a:t>
            </a:r>
            <a:endParaRPr sz="1400">
              <a:solidFill>
                <a:srgbClr val="000000"/>
              </a:solidFill>
              <a:latin typeface="Arial"/>
              <a:ea typeface="Arial"/>
              <a:cs typeface="Arial"/>
              <a:sym typeface="Arial"/>
            </a:endParaRPr>
          </a:p>
        </p:txBody>
      </p:sp>
      <p:pic>
        <p:nvPicPr>
          <p:cNvPr id="261" name="Google Shape;261;p38"/>
          <p:cNvPicPr preferRelativeResize="0"/>
          <p:nvPr/>
        </p:nvPicPr>
        <p:blipFill>
          <a:blip r:embed="rId3">
            <a:alphaModFix/>
          </a:blip>
          <a:stretch>
            <a:fillRect/>
          </a:stretch>
        </p:blipFill>
        <p:spPr>
          <a:xfrm>
            <a:off x="6507350" y="1334200"/>
            <a:ext cx="2361625" cy="254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p:nvPr>
            <p:ph idx="1" type="body"/>
          </p:nvPr>
        </p:nvSpPr>
        <p:spPr>
          <a:xfrm>
            <a:off x="452438" y="130931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1</a:t>
            </a:r>
            <a:endParaRPr/>
          </a:p>
        </p:txBody>
      </p:sp>
      <p:sp>
        <p:nvSpPr>
          <p:cNvPr id="118" name="Google Shape;118;p21"/>
          <p:cNvSpPr/>
          <p:nvPr>
            <p:ph idx="2" type="body"/>
          </p:nvPr>
        </p:nvSpPr>
        <p:spPr>
          <a:xfrm>
            <a:off x="452438" y="189406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2</a:t>
            </a:r>
            <a:endParaRPr/>
          </a:p>
        </p:txBody>
      </p:sp>
      <p:sp>
        <p:nvSpPr>
          <p:cNvPr id="119" name="Google Shape;119;p21"/>
          <p:cNvSpPr/>
          <p:nvPr>
            <p:ph idx="3" type="body"/>
          </p:nvPr>
        </p:nvSpPr>
        <p:spPr>
          <a:xfrm>
            <a:off x="452438" y="247881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3</a:t>
            </a:r>
            <a:endParaRPr/>
          </a:p>
        </p:txBody>
      </p:sp>
      <p:sp>
        <p:nvSpPr>
          <p:cNvPr id="120" name="Google Shape;120;p21"/>
          <p:cNvSpPr/>
          <p:nvPr>
            <p:ph idx="4" type="body"/>
          </p:nvPr>
        </p:nvSpPr>
        <p:spPr>
          <a:xfrm>
            <a:off x="452438" y="364831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5</a:t>
            </a:r>
            <a:endParaRPr/>
          </a:p>
        </p:txBody>
      </p:sp>
      <p:sp>
        <p:nvSpPr>
          <p:cNvPr id="121" name="Google Shape;121;p21"/>
          <p:cNvSpPr/>
          <p:nvPr>
            <p:ph idx="5" type="body"/>
          </p:nvPr>
        </p:nvSpPr>
        <p:spPr>
          <a:xfrm>
            <a:off x="452438" y="306356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4</a:t>
            </a:r>
            <a:endParaRPr/>
          </a:p>
        </p:txBody>
      </p:sp>
      <p:sp>
        <p:nvSpPr>
          <p:cNvPr id="122" name="Google Shape;122;p21"/>
          <p:cNvSpPr txBox="1"/>
          <p:nvPr>
            <p:ph type="title"/>
          </p:nvPr>
        </p:nvSpPr>
        <p:spPr>
          <a:xfrm>
            <a:off x="457200" y="402336"/>
            <a:ext cx="6375300" cy="65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Contents</a:t>
            </a:r>
            <a:endParaRPr/>
          </a:p>
        </p:txBody>
      </p:sp>
      <p:sp>
        <p:nvSpPr>
          <p:cNvPr id="123" name="Google Shape;123;p2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24" name="Google Shape;124;p21"/>
          <p:cNvSpPr txBox="1"/>
          <p:nvPr>
            <p:ph idx="14" type="subTitle"/>
          </p:nvPr>
        </p:nvSpPr>
        <p:spPr>
          <a:xfrm>
            <a:off x="951200" y="1302125"/>
            <a:ext cx="3476100" cy="395400"/>
          </a:xfrm>
          <a:prstGeom prst="rect">
            <a:avLst/>
          </a:prstGeom>
        </p:spPr>
        <p:txBody>
          <a:bodyPr anchorCtr="0" anchor="ctr" bIns="0" lIns="0" spcFirstLastPara="1" rIns="0" wrap="square" tIns="0">
            <a:normAutofit lnSpcReduction="20000"/>
          </a:bodyPr>
          <a:lstStyle/>
          <a:p>
            <a:pPr indent="0" lvl="0" marL="0" rtl="0" algn="l">
              <a:spcBef>
                <a:spcPts val="1200"/>
              </a:spcBef>
              <a:spcAft>
                <a:spcPts val="0"/>
              </a:spcAft>
              <a:buNone/>
            </a:pPr>
            <a:r>
              <a:rPr lang="en-US"/>
              <a:t>Application Introduction and Significance</a:t>
            </a:r>
            <a:endParaRPr/>
          </a:p>
        </p:txBody>
      </p:sp>
      <p:sp>
        <p:nvSpPr>
          <p:cNvPr id="125" name="Google Shape;125;p21"/>
          <p:cNvSpPr txBox="1"/>
          <p:nvPr>
            <p:ph idx="15" type="subTitle"/>
          </p:nvPr>
        </p:nvSpPr>
        <p:spPr>
          <a:xfrm>
            <a:off x="951200" y="1886875"/>
            <a:ext cx="3476100" cy="395400"/>
          </a:xfrm>
          <a:prstGeom prst="rect">
            <a:avLst/>
          </a:prstGeom>
        </p:spPr>
        <p:txBody>
          <a:bodyPr anchorCtr="0" anchor="ctr" bIns="0" lIns="0" spcFirstLastPara="1" rIns="0" wrap="square" tIns="0">
            <a:normAutofit/>
          </a:bodyPr>
          <a:lstStyle/>
          <a:p>
            <a:pPr indent="0" lvl="0" marL="0" rtl="0" algn="l">
              <a:spcBef>
                <a:spcPts val="1200"/>
              </a:spcBef>
              <a:spcAft>
                <a:spcPts val="0"/>
              </a:spcAft>
              <a:buNone/>
            </a:pPr>
            <a:r>
              <a:rPr lang="en-US"/>
              <a:t>Data Sources and Roles</a:t>
            </a:r>
            <a:endParaRPr/>
          </a:p>
        </p:txBody>
      </p:sp>
      <p:sp>
        <p:nvSpPr>
          <p:cNvPr id="126" name="Google Shape;126;p21"/>
          <p:cNvSpPr txBox="1"/>
          <p:nvPr>
            <p:ph idx="16" type="subTitle"/>
          </p:nvPr>
        </p:nvSpPr>
        <p:spPr>
          <a:xfrm>
            <a:off x="951200" y="2471625"/>
            <a:ext cx="3476100" cy="395400"/>
          </a:xfrm>
          <a:prstGeom prst="rect">
            <a:avLst/>
          </a:prstGeom>
        </p:spPr>
        <p:txBody>
          <a:bodyPr anchorCtr="0" anchor="ctr" bIns="0" lIns="0" spcFirstLastPara="1" rIns="0" wrap="square" tIns="0">
            <a:normAutofit/>
          </a:bodyPr>
          <a:lstStyle/>
          <a:p>
            <a:pPr indent="0" lvl="0" marL="0" rtl="0" algn="l">
              <a:spcBef>
                <a:spcPts val="1200"/>
              </a:spcBef>
              <a:spcAft>
                <a:spcPts val="0"/>
              </a:spcAft>
              <a:buNone/>
            </a:pPr>
            <a:r>
              <a:rPr lang="en-US"/>
              <a:t>Need for </a:t>
            </a:r>
            <a:r>
              <a:rPr lang="en-US"/>
              <a:t>Data Integration</a:t>
            </a:r>
            <a:endParaRPr/>
          </a:p>
        </p:txBody>
      </p:sp>
      <p:sp>
        <p:nvSpPr>
          <p:cNvPr id="127" name="Google Shape;127;p21"/>
          <p:cNvSpPr txBox="1"/>
          <p:nvPr>
            <p:ph idx="17" type="subTitle"/>
          </p:nvPr>
        </p:nvSpPr>
        <p:spPr>
          <a:xfrm>
            <a:off x="951200" y="3056375"/>
            <a:ext cx="3476100" cy="395400"/>
          </a:xfrm>
          <a:prstGeom prst="rect">
            <a:avLst/>
          </a:prstGeom>
        </p:spPr>
        <p:txBody>
          <a:bodyPr anchorCtr="0" anchor="ctr" bIns="0" lIns="0" spcFirstLastPara="1" rIns="0" wrap="square" tIns="0">
            <a:normAutofit/>
          </a:bodyPr>
          <a:lstStyle/>
          <a:p>
            <a:pPr indent="0" lvl="0" marL="0" rtl="0" algn="l">
              <a:spcBef>
                <a:spcPts val="1200"/>
              </a:spcBef>
              <a:spcAft>
                <a:spcPts val="0"/>
              </a:spcAft>
              <a:buNone/>
            </a:pPr>
            <a:r>
              <a:rPr lang="en-US"/>
              <a:t>Data Integration Process</a:t>
            </a:r>
            <a:endParaRPr/>
          </a:p>
        </p:txBody>
      </p:sp>
      <p:sp>
        <p:nvSpPr>
          <p:cNvPr id="128" name="Google Shape;128;p21"/>
          <p:cNvSpPr txBox="1"/>
          <p:nvPr>
            <p:ph idx="18" type="subTitle"/>
          </p:nvPr>
        </p:nvSpPr>
        <p:spPr>
          <a:xfrm>
            <a:off x="951200" y="3641125"/>
            <a:ext cx="3476100" cy="395400"/>
          </a:xfrm>
          <a:prstGeom prst="rect">
            <a:avLst/>
          </a:prstGeom>
        </p:spPr>
        <p:txBody>
          <a:bodyPr anchorCtr="0" anchor="ctr" bIns="0" lIns="0" spcFirstLastPara="1" rIns="0" wrap="square" tIns="0">
            <a:normAutofit lnSpcReduction="20000"/>
          </a:bodyPr>
          <a:lstStyle/>
          <a:p>
            <a:pPr indent="0" lvl="0" marL="0" rtl="0" algn="l">
              <a:spcBef>
                <a:spcPts val="1200"/>
              </a:spcBef>
              <a:spcAft>
                <a:spcPts val="0"/>
              </a:spcAft>
              <a:buNone/>
            </a:pPr>
            <a:r>
              <a:rPr lang="en-US"/>
              <a:t>Knowledge Graph (Structure and Content)</a:t>
            </a:r>
            <a:endParaRPr/>
          </a:p>
        </p:txBody>
      </p:sp>
      <p:sp>
        <p:nvSpPr>
          <p:cNvPr id="129" name="Google Shape;129;p21"/>
          <p:cNvSpPr/>
          <p:nvPr>
            <p:ph idx="4" type="body"/>
          </p:nvPr>
        </p:nvSpPr>
        <p:spPr>
          <a:xfrm>
            <a:off x="452438" y="4233064"/>
            <a:ext cx="381000" cy="381000"/>
          </a:xfrm>
          <a:prstGeom prst="ellipse">
            <a:avLst/>
          </a:prstGeom>
        </p:spPr>
        <p:txBody>
          <a:bodyPr anchorCtr="0" anchor="t" bIns="0" lIns="0" spcFirstLastPara="1" rIns="0" wrap="square" tIns="0">
            <a:normAutofit/>
          </a:bodyPr>
          <a:lstStyle/>
          <a:p>
            <a:pPr indent="0" lvl="0" marL="0" rtl="0" algn="ctr">
              <a:spcBef>
                <a:spcPts val="0"/>
              </a:spcBef>
              <a:spcAft>
                <a:spcPts val="0"/>
              </a:spcAft>
              <a:buNone/>
            </a:pPr>
            <a:r>
              <a:rPr lang="en-US"/>
              <a:t>6</a:t>
            </a:r>
            <a:endParaRPr/>
          </a:p>
        </p:txBody>
      </p:sp>
      <p:sp>
        <p:nvSpPr>
          <p:cNvPr id="130" name="Google Shape;130;p21"/>
          <p:cNvSpPr txBox="1"/>
          <p:nvPr>
            <p:ph idx="18" type="subTitle"/>
          </p:nvPr>
        </p:nvSpPr>
        <p:spPr>
          <a:xfrm>
            <a:off x="951200" y="4225875"/>
            <a:ext cx="3476100" cy="395400"/>
          </a:xfrm>
          <a:prstGeom prst="rect">
            <a:avLst/>
          </a:prstGeom>
        </p:spPr>
        <p:txBody>
          <a:bodyPr anchorCtr="0" anchor="ctr" bIns="0" lIns="0" spcFirstLastPara="1" rIns="0" wrap="square" tIns="0">
            <a:normAutofit/>
          </a:bodyPr>
          <a:lstStyle/>
          <a:p>
            <a:pPr indent="0" lvl="0" marL="0" rtl="0" algn="l">
              <a:spcBef>
                <a:spcPts val="1200"/>
              </a:spcBef>
              <a:spcAft>
                <a:spcPts val="0"/>
              </a:spcAft>
              <a:buNone/>
            </a:pPr>
            <a:r>
              <a:rPr lang="en-US"/>
              <a:t>Query Demonstrations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457200" y="402325"/>
            <a:ext cx="46428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Query Two: Graph Result, Output</a:t>
            </a:r>
            <a:endParaRPr/>
          </a:p>
        </p:txBody>
      </p:sp>
      <p:sp>
        <p:nvSpPr>
          <p:cNvPr id="267" name="Google Shape;267;p39"/>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68" name="Google Shape;268;p39"/>
          <p:cNvSpPr txBox="1"/>
          <p:nvPr>
            <p:ph idx="1" type="body"/>
          </p:nvPr>
        </p:nvSpPr>
        <p:spPr>
          <a:xfrm>
            <a:off x="457075" y="1300175"/>
            <a:ext cx="2973600" cy="3254400"/>
          </a:xfrm>
          <a:prstGeom prst="rect">
            <a:avLst/>
          </a:prstGeom>
        </p:spPr>
        <p:txBody>
          <a:bodyPr anchorCtr="0" anchor="t" bIns="0" lIns="0" spcFirstLastPara="1" rIns="0" wrap="square" tIns="0">
            <a:normAutofit lnSpcReduction="20000"/>
          </a:bodyPr>
          <a:lstStyle/>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I have 3 recipes which are less in calories. Please pick one recipe among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mini-butterfinger-cheesecakes, strawberry-cheesecake-crackers, strawberry-cheesecake-crescent-rolls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200" u="sng">
                <a:solidFill>
                  <a:srgbClr val="000000"/>
                </a:solidFill>
                <a:latin typeface="Arial"/>
                <a:ea typeface="Arial"/>
                <a:cs typeface="Arial"/>
                <a:sym typeface="Arial"/>
              </a:rPr>
              <a:t>user input</a:t>
            </a:r>
            <a:r>
              <a:rPr lang="en-US" sz="1200">
                <a:solidFill>
                  <a:srgbClr val="000000"/>
                </a:solidFill>
                <a:latin typeface="Arial"/>
                <a:ea typeface="Arial"/>
                <a:cs typeface="Arial"/>
                <a:sym typeface="Arial"/>
              </a:rPr>
              <a:t>: </a:t>
            </a:r>
            <a:r>
              <a:rPr b="1" lang="en-US" sz="1200">
                <a:solidFill>
                  <a:srgbClr val="000000"/>
                </a:solidFill>
                <a:latin typeface="Arial"/>
                <a:ea typeface="Arial"/>
                <a:cs typeface="Arial"/>
                <a:sym typeface="Arial"/>
              </a:rPr>
              <a:t>strawberry-cheesecake-crackers </a:t>
            </a:r>
            <a:endParaRPr b="1"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Ingredients to use : ['graham cracker squares', 'cream cheese', 'strawberry', 'honey']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Instructions to make strawberry-cheesecake-crackers - spread cream cheese onto each graham cracker. top with strawberries. drizzle with honey. enjoy!</a:t>
            </a:r>
            <a:endParaRPr sz="1400">
              <a:latin typeface="Arial"/>
              <a:ea typeface="Arial"/>
              <a:cs typeface="Arial"/>
              <a:sym typeface="Arial"/>
            </a:endParaRPr>
          </a:p>
        </p:txBody>
      </p:sp>
      <p:pic>
        <p:nvPicPr>
          <p:cNvPr id="269" name="Google Shape;269;p39"/>
          <p:cNvPicPr preferRelativeResize="0"/>
          <p:nvPr/>
        </p:nvPicPr>
        <p:blipFill>
          <a:blip r:embed="rId3">
            <a:alphaModFix/>
          </a:blip>
          <a:stretch>
            <a:fillRect/>
          </a:stretch>
        </p:blipFill>
        <p:spPr>
          <a:xfrm>
            <a:off x="3910675" y="1300175"/>
            <a:ext cx="4559699" cy="329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Three</a:t>
            </a:r>
            <a:endParaRPr/>
          </a:p>
        </p:txBody>
      </p:sp>
      <p:sp>
        <p:nvSpPr>
          <p:cNvPr id="275" name="Google Shape;275;p40"/>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76" name="Google Shape;276;p40"/>
          <p:cNvSpPr txBox="1"/>
          <p:nvPr>
            <p:ph idx="1" type="body"/>
          </p:nvPr>
        </p:nvSpPr>
        <p:spPr>
          <a:xfrm>
            <a:off x="457075" y="1300175"/>
            <a:ext cx="8013300" cy="32544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User asks: </a:t>
            </a:r>
            <a:r>
              <a:rPr b="1" lang="en-US" sz="1400">
                <a:solidFill>
                  <a:srgbClr val="000000"/>
                </a:solidFill>
                <a:latin typeface="Arial"/>
                <a:ea typeface="Arial"/>
                <a:cs typeface="Arial"/>
                <a:sym typeface="Arial"/>
              </a:rPr>
              <a:t>“I want to make</a:t>
            </a:r>
            <a:r>
              <a:rPr b="1" lang="en-US" sz="1400">
                <a:solidFill>
                  <a:srgbClr val="000000"/>
                </a:solidFill>
                <a:latin typeface="Arial"/>
                <a:ea typeface="Arial"/>
                <a:cs typeface="Arial"/>
                <a:sym typeface="Arial"/>
              </a:rPr>
              <a:t> healthy pancakes</a:t>
            </a:r>
            <a:r>
              <a:rPr b="1" lang="en-US" sz="1400">
                <a:solidFill>
                  <a:srgbClr val="000000"/>
                </a:solidFill>
                <a:latin typeface="Arial"/>
                <a:ea typeface="Arial"/>
                <a:cs typeface="Arial"/>
                <a:sym typeface="Arial"/>
              </a:rPr>
              <a:t>. Can you give me a recipe?” </a:t>
            </a:r>
            <a:r>
              <a:rPr lang="en-US" sz="1400">
                <a:solidFill>
                  <a:srgbClr val="000000"/>
                </a:solidFill>
                <a:latin typeface="Arial"/>
                <a:ea typeface="Arial"/>
                <a:cs typeface="Arial"/>
                <a:sym typeface="Arial"/>
              </a:rPr>
              <a:t> </a:t>
            </a:r>
            <a:endParaRPr b="1" sz="1700">
              <a:solidFill>
                <a:srgbClr val="FFFFFF"/>
              </a:solidFill>
              <a:highlight>
                <a:srgbClr val="111111"/>
              </a:highlight>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Process</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searches for cluster_keywords that contain the product provided by the user</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gets the products under these clusters that contain the search_substring</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sorts them in ascending order based on calories</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returns the 3 healthiest recipes</a:t>
            </a:r>
            <a:endParaRPr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Cypher query will return the pancake recipes deemed the healthiest by nutrient profile. </a:t>
            </a:r>
            <a:endParaRPr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OpenAI finely curated prompts used to summarize group of (3) recipes into one and return it as user-friendly, formatted instructions and ingredients.</a:t>
            </a:r>
            <a:endParaRPr sz="14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457200" y="402325"/>
            <a:ext cx="47352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Query Three: Graph Result, Output</a:t>
            </a:r>
            <a:endParaRPr/>
          </a:p>
        </p:txBody>
      </p:sp>
      <p:sp>
        <p:nvSpPr>
          <p:cNvPr id="282" name="Google Shape;282;p41"/>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83" name="Google Shape;283;p41"/>
          <p:cNvSpPr txBox="1"/>
          <p:nvPr>
            <p:ph idx="1" type="body"/>
          </p:nvPr>
        </p:nvSpPr>
        <p:spPr>
          <a:xfrm>
            <a:off x="457200" y="1144075"/>
            <a:ext cx="3471900" cy="22491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0"/>
              </a:spcAft>
              <a:buSzPts val="935"/>
              <a:buNone/>
            </a:pPr>
            <a:r>
              <a:rPr lang="en-US" sz="1420">
                <a:solidFill>
                  <a:srgbClr val="111111"/>
                </a:solidFill>
                <a:latin typeface="Arial"/>
                <a:ea typeface="Arial"/>
                <a:cs typeface="Arial"/>
                <a:sym typeface="Arial"/>
              </a:rPr>
              <a:t>Ingredients required - ['bananas', 'blueberry', 'butter', 'cinnamon', 'eggs', 'flour', 'large ripe bananas', 'milk', 'topping of your choice', 'vanilla', 'vanilla extract'] </a:t>
            </a:r>
            <a:endParaRPr sz="1420">
              <a:solidFill>
                <a:srgbClr val="111111"/>
              </a:solidFill>
              <a:latin typeface="Arial"/>
              <a:ea typeface="Arial"/>
              <a:cs typeface="Arial"/>
              <a:sym typeface="Arial"/>
            </a:endParaRPr>
          </a:p>
          <a:p>
            <a:pPr indent="0" lvl="0" marL="0" rtl="0" algn="l">
              <a:lnSpc>
                <a:spcPct val="105000"/>
              </a:lnSpc>
              <a:spcBef>
                <a:spcPts val="0"/>
              </a:spcBef>
              <a:spcAft>
                <a:spcPts val="0"/>
              </a:spcAft>
              <a:buSzPts val="935"/>
              <a:buNone/>
            </a:pPr>
            <a:r>
              <a:t/>
            </a:r>
            <a:endParaRPr sz="1420">
              <a:solidFill>
                <a:srgbClr val="111111"/>
              </a:solidFill>
              <a:latin typeface="Arial"/>
              <a:ea typeface="Arial"/>
              <a:cs typeface="Arial"/>
              <a:sym typeface="Arial"/>
            </a:endParaRPr>
          </a:p>
          <a:p>
            <a:pPr indent="0" lvl="0" marL="0" rtl="0" algn="l">
              <a:lnSpc>
                <a:spcPct val="105000"/>
              </a:lnSpc>
              <a:spcBef>
                <a:spcPts val="0"/>
              </a:spcBef>
              <a:spcAft>
                <a:spcPts val="0"/>
              </a:spcAft>
              <a:buSzPts val="935"/>
              <a:buNone/>
            </a:pPr>
            <a:r>
              <a:rPr lang="en-US" sz="1420">
                <a:solidFill>
                  <a:srgbClr val="111111"/>
                </a:solidFill>
                <a:latin typeface="Arial"/>
                <a:ea typeface="Arial"/>
                <a:cs typeface="Arial"/>
                <a:sym typeface="Arial"/>
              </a:rPr>
              <a:t>Instructions to prepare - To make pancakes, start by mashing bananas in a large bowl until they reach a liquid state. Then, whisk in the eggs. Heat butter in a large skillet over medium heat. Pour the batter into the warm skillet and garnish with blueberries. Cook for about a minute and a half or until golden, then flip to finish cooking. Allow to cool for a minute before serving. Enjoy your pancakes!</a:t>
            </a:r>
            <a:endParaRPr sz="1420">
              <a:solidFill>
                <a:srgbClr val="111111"/>
              </a:solidFill>
              <a:latin typeface="Arial"/>
              <a:ea typeface="Arial"/>
              <a:cs typeface="Arial"/>
              <a:sym typeface="Arial"/>
            </a:endParaRPr>
          </a:p>
          <a:p>
            <a:pPr indent="0" lvl="0" marL="0" rtl="0" algn="l">
              <a:lnSpc>
                <a:spcPct val="90000"/>
              </a:lnSpc>
              <a:spcBef>
                <a:spcPts val="1300"/>
              </a:spcBef>
              <a:spcAft>
                <a:spcPts val="0"/>
              </a:spcAft>
              <a:buSzPts val="935"/>
              <a:buNone/>
            </a:pPr>
            <a:r>
              <a:t/>
            </a:r>
            <a:endParaRPr sz="1190">
              <a:latin typeface="Arial"/>
              <a:ea typeface="Arial"/>
              <a:cs typeface="Arial"/>
              <a:sym typeface="Arial"/>
            </a:endParaRPr>
          </a:p>
        </p:txBody>
      </p:sp>
      <p:pic>
        <p:nvPicPr>
          <p:cNvPr id="284" name="Google Shape;284;p41"/>
          <p:cNvPicPr preferRelativeResize="0"/>
          <p:nvPr/>
        </p:nvPicPr>
        <p:blipFill>
          <a:blip r:embed="rId3">
            <a:alphaModFix/>
          </a:blip>
          <a:stretch>
            <a:fillRect/>
          </a:stretch>
        </p:blipFill>
        <p:spPr>
          <a:xfrm>
            <a:off x="4572000" y="903725"/>
            <a:ext cx="4131899" cy="3639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Four</a:t>
            </a:r>
            <a:endParaRPr/>
          </a:p>
        </p:txBody>
      </p:sp>
      <p:sp>
        <p:nvSpPr>
          <p:cNvPr id="290" name="Google Shape;290;p4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91" name="Google Shape;291;p42"/>
          <p:cNvSpPr txBox="1"/>
          <p:nvPr>
            <p:ph idx="1" type="body"/>
          </p:nvPr>
        </p:nvSpPr>
        <p:spPr>
          <a:xfrm>
            <a:off x="457075" y="1158475"/>
            <a:ext cx="4222800" cy="31902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User asks: </a:t>
            </a:r>
            <a:r>
              <a:rPr b="1" lang="en-US" sz="1400">
                <a:solidFill>
                  <a:srgbClr val="000000"/>
                </a:solidFill>
                <a:latin typeface="Arial"/>
                <a:ea typeface="Arial"/>
                <a:cs typeface="Arial"/>
                <a:sym typeface="Arial"/>
              </a:rPr>
              <a:t>“Please give me the vegan substitute of healthier chicken alfredo pasta” </a:t>
            </a:r>
            <a:endParaRPr b="1"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Process</a:t>
            </a:r>
            <a:endParaRPr sz="1400">
              <a:solidFill>
                <a:srgbClr val="000000"/>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gets the vegan substitutes data</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searches for non-vegan-product in the products</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gets the ingredient list and instructions for the non-vegan product</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using the vegan substitutes data, replaces the non-vegan ingredients with vegan ingredients</a:t>
            </a:r>
            <a:endParaRPr sz="1050">
              <a:solidFill>
                <a:srgbClr val="111111"/>
              </a:solidFill>
              <a:latin typeface="Arial"/>
              <a:ea typeface="Arial"/>
              <a:cs typeface="Arial"/>
              <a:sym typeface="Arial"/>
            </a:endParaRPr>
          </a:p>
          <a:p>
            <a:pPr indent="-295275" lvl="0" marL="914400" rtl="0" algn="l">
              <a:lnSpc>
                <a:spcPct val="115000"/>
              </a:lnSpc>
              <a:spcBef>
                <a:spcPts val="0"/>
              </a:spcBef>
              <a:spcAft>
                <a:spcPts val="0"/>
              </a:spcAft>
              <a:buClr>
                <a:srgbClr val="111111"/>
              </a:buClr>
              <a:buSzPts val="1050"/>
              <a:buFont typeface="Arial"/>
              <a:buAutoNum type="arabicPeriod"/>
            </a:pPr>
            <a:r>
              <a:rPr lang="en-US" sz="1050">
                <a:solidFill>
                  <a:srgbClr val="111111"/>
                </a:solidFill>
                <a:latin typeface="Arial"/>
                <a:ea typeface="Arial"/>
                <a:cs typeface="Arial"/>
                <a:sym typeface="Arial"/>
              </a:rPr>
              <a:t>returns the instructions for the new vegan product</a:t>
            </a:r>
            <a:endParaRPr sz="1400">
              <a:solidFill>
                <a:srgbClr val="000000"/>
              </a:solidFill>
              <a:latin typeface="Arial"/>
              <a:ea typeface="Arial"/>
              <a:cs typeface="Arial"/>
              <a:sym typeface="Arial"/>
            </a:endParaRPr>
          </a:p>
          <a:p>
            <a:pPr indent="-317500" lvl="0" marL="457200" rtl="0" algn="l">
              <a:spcBef>
                <a:spcPts val="1300"/>
              </a:spcBef>
              <a:spcAft>
                <a:spcPts val="0"/>
              </a:spcAft>
              <a:buClr>
                <a:srgbClr val="000000"/>
              </a:buClr>
              <a:buSzPts val="1400"/>
              <a:buFont typeface="Arial"/>
              <a:buChar char="•"/>
            </a:pPr>
            <a:r>
              <a:rPr lang="en-US" sz="1400">
                <a:solidFill>
                  <a:srgbClr val="000000"/>
                </a:solidFill>
                <a:latin typeface="Arial"/>
                <a:ea typeface="Arial"/>
                <a:cs typeface="Arial"/>
                <a:sym typeface="Arial"/>
              </a:rPr>
              <a:t>Cypher query will return a vegan version of </a:t>
            </a:r>
            <a:r>
              <a:rPr i="1" lang="en-US" sz="1400">
                <a:solidFill>
                  <a:srgbClr val="000000"/>
                </a:solidFill>
                <a:latin typeface="Arial"/>
                <a:ea typeface="Arial"/>
                <a:cs typeface="Arial"/>
                <a:sym typeface="Arial"/>
              </a:rPr>
              <a:t>healthier chicken alfredo pasta </a:t>
            </a:r>
            <a:endParaRPr i="1" sz="1400">
              <a:solidFill>
                <a:srgbClr val="000000"/>
              </a:solidFill>
              <a:latin typeface="Arial"/>
              <a:ea typeface="Arial"/>
              <a:cs typeface="Arial"/>
              <a:sym typeface="Arial"/>
            </a:endParaRPr>
          </a:p>
        </p:txBody>
      </p:sp>
      <p:pic>
        <p:nvPicPr>
          <p:cNvPr id="292" name="Google Shape;292;p42"/>
          <p:cNvPicPr preferRelativeResize="0"/>
          <p:nvPr/>
        </p:nvPicPr>
        <p:blipFill>
          <a:blip r:embed="rId3">
            <a:alphaModFix/>
          </a:blip>
          <a:stretch>
            <a:fillRect/>
          </a:stretch>
        </p:blipFill>
        <p:spPr>
          <a:xfrm>
            <a:off x="5135903" y="897675"/>
            <a:ext cx="3641101" cy="360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457200" y="402325"/>
            <a:ext cx="46428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Query Four: Graph Result, Output</a:t>
            </a:r>
            <a:endParaRPr/>
          </a:p>
        </p:txBody>
      </p:sp>
      <p:sp>
        <p:nvSpPr>
          <p:cNvPr id="298" name="Google Shape;298;p4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299" name="Google Shape;299;p43"/>
          <p:cNvSpPr txBox="1"/>
          <p:nvPr>
            <p:ph idx="1" type="body"/>
          </p:nvPr>
        </p:nvSpPr>
        <p:spPr>
          <a:xfrm>
            <a:off x="457075" y="1057275"/>
            <a:ext cx="3432300" cy="3254400"/>
          </a:xfrm>
          <a:prstGeom prst="rect">
            <a:avLst/>
          </a:prstGeom>
        </p:spPr>
        <p:txBody>
          <a:bodyPr anchorCtr="0" anchor="t" bIns="0" lIns="0" spcFirstLastPara="1" rIns="0" wrap="square" tIns="0">
            <a:normAutofit lnSpcReduction="10000"/>
          </a:bodyPr>
          <a:lstStyle/>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Recipe to make the vegan version of chicken alfredo pasta is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200">
                <a:solidFill>
                  <a:srgbClr val="000000"/>
                </a:solidFill>
                <a:latin typeface="Arial"/>
                <a:ea typeface="Arial"/>
                <a:cs typeface="Arial"/>
                <a:sym typeface="Arial"/>
              </a:rPr>
              <a:t>- heat the olive oil over a skillet and add tofu. season with salt and pepper, and cook 5-8 minutes. remove the tofu from the pan and set aside. in the same pan, add the garlic and saute for one minute over medium heat. sprinkle the flour over the garlic and slowly add in the vegetable stock. quickly stir to avoid lumps. add in the skim oat milk, stir ,and allow to reach a boil to thicken sauce. season with salt and pepper. once the sauce is thickened, add in the spinach and stir until wilted. remove from heat and add in the cooked penne, tofu, and cashew cheese. stir to coat. top with fresh cashew cheese. enjoy!</a:t>
            </a:r>
            <a:endParaRPr sz="1200">
              <a:solidFill>
                <a:srgbClr val="000000"/>
              </a:solidFill>
              <a:latin typeface="Arial"/>
              <a:ea typeface="Arial"/>
              <a:cs typeface="Arial"/>
              <a:sym typeface="Arial"/>
            </a:endParaRPr>
          </a:p>
          <a:p>
            <a:pPr indent="0" lvl="0" marL="457200" rtl="0" algn="l">
              <a:spcBef>
                <a:spcPts val="1300"/>
              </a:spcBef>
              <a:spcAft>
                <a:spcPts val="0"/>
              </a:spcAft>
              <a:buNone/>
            </a:pPr>
            <a:r>
              <a:t/>
            </a:r>
            <a:endParaRPr sz="1400">
              <a:latin typeface="Arial"/>
              <a:ea typeface="Arial"/>
              <a:cs typeface="Arial"/>
              <a:sym typeface="Arial"/>
            </a:endParaRPr>
          </a:p>
        </p:txBody>
      </p:sp>
      <p:pic>
        <p:nvPicPr>
          <p:cNvPr id="300" name="Google Shape;300;p43"/>
          <p:cNvPicPr preferRelativeResize="0"/>
          <p:nvPr/>
        </p:nvPicPr>
        <p:blipFill>
          <a:blip r:embed="rId3">
            <a:alphaModFix/>
          </a:blip>
          <a:stretch>
            <a:fillRect/>
          </a:stretch>
        </p:blipFill>
        <p:spPr>
          <a:xfrm>
            <a:off x="4280317" y="854575"/>
            <a:ext cx="4406483" cy="345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Query Five</a:t>
            </a:r>
            <a:endParaRPr/>
          </a:p>
        </p:txBody>
      </p:sp>
      <p:sp>
        <p:nvSpPr>
          <p:cNvPr id="306" name="Google Shape;306;p4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307" name="Google Shape;307;p44"/>
          <p:cNvSpPr txBox="1"/>
          <p:nvPr>
            <p:ph idx="1" type="body"/>
          </p:nvPr>
        </p:nvSpPr>
        <p:spPr>
          <a:xfrm>
            <a:off x="457075" y="1300175"/>
            <a:ext cx="4850100" cy="3129000"/>
          </a:xfrm>
          <a:prstGeom prst="rect">
            <a:avLst/>
          </a:prstGeom>
        </p:spPr>
        <p:txBody>
          <a:bodyPr anchorCtr="0" anchor="t" bIns="0" lIns="0" spcFirstLastPara="1" rIns="0" wrap="square" tIns="0">
            <a:normAutofit fontScale="92500" lnSpcReduction="10000"/>
          </a:bodyPr>
          <a:lstStyle/>
          <a:p>
            <a:pPr indent="-299085" lvl="0" marL="457200" rtl="0" algn="l">
              <a:spcBef>
                <a:spcPts val="1300"/>
              </a:spcBef>
              <a:spcAft>
                <a:spcPts val="0"/>
              </a:spcAft>
              <a:buClr>
                <a:srgbClr val="000000"/>
              </a:buClr>
              <a:buSzPct val="100000"/>
              <a:buFont typeface="Arial"/>
              <a:buChar char="•"/>
            </a:pPr>
            <a:r>
              <a:rPr lang="en-US" sz="1200">
                <a:solidFill>
                  <a:srgbClr val="000000"/>
                </a:solidFill>
                <a:latin typeface="Arial"/>
                <a:ea typeface="Arial"/>
                <a:cs typeface="Arial"/>
                <a:sym typeface="Arial"/>
              </a:rPr>
              <a:t>User asks</a:t>
            </a:r>
            <a:r>
              <a:rPr lang="en-US" sz="1200">
                <a:solidFill>
                  <a:srgbClr val="000000"/>
                </a:solidFill>
                <a:latin typeface="Arial"/>
                <a:ea typeface="Arial"/>
                <a:cs typeface="Arial"/>
                <a:sym typeface="Arial"/>
              </a:rPr>
              <a:t>: </a:t>
            </a:r>
            <a:r>
              <a:rPr b="1" lang="en-US" sz="1200">
                <a:solidFill>
                  <a:srgbClr val="000000"/>
                </a:solidFill>
                <a:latin typeface="Arial"/>
                <a:ea typeface="Arial"/>
                <a:cs typeface="Arial"/>
                <a:sym typeface="Arial"/>
              </a:rPr>
              <a:t>“</a:t>
            </a:r>
            <a:r>
              <a:rPr b="1" lang="en-US" sz="1200">
                <a:solidFill>
                  <a:srgbClr val="000000"/>
                </a:solidFill>
                <a:latin typeface="Arial"/>
                <a:ea typeface="Arial"/>
                <a:cs typeface="Arial"/>
                <a:sym typeface="Arial"/>
              </a:rPr>
              <a:t>I'm craving for something delicious, give me options for heart-disease-friendly recipes."</a:t>
            </a:r>
            <a:endParaRPr b="1" sz="1200">
              <a:solidFill>
                <a:srgbClr val="000000"/>
              </a:solidFill>
              <a:latin typeface="Arial"/>
              <a:ea typeface="Arial"/>
              <a:cs typeface="Arial"/>
              <a:sym typeface="Arial"/>
            </a:endParaRPr>
          </a:p>
          <a:p>
            <a:pPr indent="-299085" lvl="0" marL="457200" rtl="0" algn="l">
              <a:spcBef>
                <a:spcPts val="1300"/>
              </a:spcBef>
              <a:spcAft>
                <a:spcPts val="0"/>
              </a:spcAft>
              <a:buClr>
                <a:srgbClr val="000000"/>
              </a:buClr>
              <a:buSzPct val="100000"/>
              <a:buFont typeface="Arial"/>
              <a:buChar char="•"/>
            </a:pPr>
            <a:r>
              <a:rPr lang="en-US" sz="1200">
                <a:solidFill>
                  <a:srgbClr val="000000"/>
                </a:solidFill>
                <a:latin typeface="Arial"/>
                <a:ea typeface="Arial"/>
                <a:cs typeface="Arial"/>
                <a:sym typeface="Arial"/>
              </a:rPr>
              <a:t>Process</a:t>
            </a:r>
            <a:endParaRPr sz="1200">
              <a:solidFill>
                <a:srgbClr val="000000"/>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get the list food items to be avoided by a user with given health condition</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unwind the list of food items</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check for products that don't contain any of the items that need to be avoided</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group the products based on the number of duplicate records</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return the recipes of the products who have duplicate number of records = the length of the food items to avoid list</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order data by fiber content since fiber is good for all health conditions</a:t>
            </a:r>
            <a:endParaRPr sz="1200">
              <a:solidFill>
                <a:srgbClr val="111111"/>
              </a:solidFill>
              <a:latin typeface="Arial"/>
              <a:ea typeface="Arial"/>
              <a:cs typeface="Arial"/>
              <a:sym typeface="Arial"/>
            </a:endParaRPr>
          </a:p>
          <a:p>
            <a:pPr indent="-299085" lvl="0" marL="914400" rtl="0" algn="l">
              <a:lnSpc>
                <a:spcPct val="115000"/>
              </a:lnSpc>
              <a:spcBef>
                <a:spcPts val="0"/>
              </a:spcBef>
              <a:spcAft>
                <a:spcPts val="0"/>
              </a:spcAft>
              <a:buClr>
                <a:srgbClr val="111111"/>
              </a:buClr>
              <a:buSzPct val="100000"/>
              <a:buFont typeface="Arial"/>
              <a:buAutoNum type="arabicPeriod"/>
            </a:pPr>
            <a:r>
              <a:rPr lang="en-US" sz="1200">
                <a:solidFill>
                  <a:srgbClr val="111111"/>
                </a:solidFill>
                <a:latin typeface="Arial"/>
                <a:ea typeface="Arial"/>
                <a:cs typeface="Arial"/>
                <a:sym typeface="Arial"/>
              </a:rPr>
              <a:t>return the top 5 recipes to the user</a:t>
            </a:r>
            <a:endParaRPr sz="1200">
              <a:solidFill>
                <a:srgbClr val="000000"/>
              </a:solidFill>
              <a:latin typeface="Arial"/>
              <a:ea typeface="Arial"/>
              <a:cs typeface="Arial"/>
              <a:sym typeface="Arial"/>
            </a:endParaRPr>
          </a:p>
          <a:p>
            <a:pPr indent="-299085" lvl="0" marL="457200" rtl="0" algn="l">
              <a:spcBef>
                <a:spcPts val="1300"/>
              </a:spcBef>
              <a:spcAft>
                <a:spcPts val="0"/>
              </a:spcAft>
              <a:buClr>
                <a:srgbClr val="000000"/>
              </a:buClr>
              <a:buSzPct val="100000"/>
              <a:buFont typeface="Arial"/>
              <a:buChar char="•"/>
            </a:pPr>
            <a:r>
              <a:rPr lang="en-US" sz="1200">
                <a:solidFill>
                  <a:srgbClr val="000000"/>
                </a:solidFill>
                <a:latin typeface="Arial"/>
                <a:ea typeface="Arial"/>
                <a:cs typeface="Arial"/>
                <a:sym typeface="Arial"/>
              </a:rPr>
              <a:t>Cypher query return 5 recipes that avoids the nutrients associated with heart-disease symptom flare-up</a:t>
            </a:r>
            <a:endParaRPr i="1" sz="1200">
              <a:solidFill>
                <a:srgbClr val="000000"/>
              </a:solidFill>
              <a:latin typeface="Arial"/>
              <a:ea typeface="Arial"/>
              <a:cs typeface="Arial"/>
              <a:sym typeface="Arial"/>
            </a:endParaRPr>
          </a:p>
        </p:txBody>
      </p:sp>
      <p:pic>
        <p:nvPicPr>
          <p:cNvPr id="308" name="Google Shape;308;p44"/>
          <p:cNvPicPr preferRelativeResize="0"/>
          <p:nvPr/>
        </p:nvPicPr>
        <p:blipFill>
          <a:blip r:embed="rId3">
            <a:alphaModFix/>
          </a:blip>
          <a:stretch>
            <a:fillRect/>
          </a:stretch>
        </p:blipFill>
        <p:spPr>
          <a:xfrm>
            <a:off x="6027450" y="1496400"/>
            <a:ext cx="2361625" cy="2541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457200" y="402325"/>
            <a:ext cx="4808100" cy="569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Query Five: Graph Result, Output</a:t>
            </a:r>
            <a:endParaRPr/>
          </a:p>
        </p:txBody>
      </p:sp>
      <p:sp>
        <p:nvSpPr>
          <p:cNvPr id="314" name="Google Shape;314;p4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315" name="Google Shape;315;p45"/>
          <p:cNvSpPr txBox="1"/>
          <p:nvPr>
            <p:ph idx="1" type="body"/>
          </p:nvPr>
        </p:nvSpPr>
        <p:spPr>
          <a:xfrm>
            <a:off x="457075" y="972025"/>
            <a:ext cx="3339600" cy="3582600"/>
          </a:xfrm>
          <a:prstGeom prst="rect">
            <a:avLst/>
          </a:prstGeom>
        </p:spPr>
        <p:txBody>
          <a:bodyPr anchorCtr="0" anchor="t" bIns="0" lIns="0" spcFirstLastPara="1" rIns="0" wrap="square" tIns="0">
            <a:normAutofit/>
          </a:bodyPr>
          <a:lstStyle/>
          <a:p>
            <a:pPr indent="-317500" lvl="0" marL="457200" rtl="0" algn="l">
              <a:spcBef>
                <a:spcPts val="1300"/>
              </a:spcBef>
              <a:spcAft>
                <a:spcPts val="0"/>
              </a:spcAft>
              <a:buClr>
                <a:srgbClr val="000000"/>
              </a:buClr>
              <a:buSzPts val="1400"/>
              <a:buFont typeface="Arial"/>
              <a:buChar char="•"/>
            </a:pPr>
            <a:r>
              <a:t/>
            </a:r>
            <a:endParaRPr sz="1400">
              <a:latin typeface="Arial"/>
              <a:ea typeface="Arial"/>
              <a:cs typeface="Arial"/>
              <a:sym typeface="Arial"/>
            </a:endParaRPr>
          </a:p>
        </p:txBody>
      </p:sp>
      <p:pic>
        <p:nvPicPr>
          <p:cNvPr id="316" name="Google Shape;316;p45"/>
          <p:cNvPicPr preferRelativeResize="0"/>
          <p:nvPr/>
        </p:nvPicPr>
        <p:blipFill>
          <a:blip r:embed="rId3">
            <a:alphaModFix/>
          </a:blip>
          <a:stretch>
            <a:fillRect/>
          </a:stretch>
        </p:blipFill>
        <p:spPr>
          <a:xfrm>
            <a:off x="457075" y="972025"/>
            <a:ext cx="4186374" cy="3582599"/>
          </a:xfrm>
          <a:prstGeom prst="rect">
            <a:avLst/>
          </a:prstGeom>
          <a:noFill/>
          <a:ln>
            <a:noFill/>
          </a:ln>
        </p:spPr>
      </p:pic>
      <p:pic>
        <p:nvPicPr>
          <p:cNvPr id="317" name="Google Shape;317;p45"/>
          <p:cNvPicPr preferRelativeResize="0"/>
          <p:nvPr/>
        </p:nvPicPr>
        <p:blipFill>
          <a:blip r:embed="rId4">
            <a:alphaModFix/>
          </a:blip>
          <a:stretch>
            <a:fillRect/>
          </a:stretch>
        </p:blipFill>
        <p:spPr>
          <a:xfrm>
            <a:off x="4676525" y="1779000"/>
            <a:ext cx="4064000" cy="190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323" name="Google Shape;323;p46"/>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Future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57200" y="402325"/>
            <a:ext cx="4222800" cy="569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Future Work </a:t>
            </a:r>
            <a:endParaRPr/>
          </a:p>
        </p:txBody>
      </p:sp>
      <p:sp>
        <p:nvSpPr>
          <p:cNvPr id="329" name="Google Shape;329;p4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330" name="Google Shape;330;p47"/>
          <p:cNvSpPr txBox="1"/>
          <p:nvPr>
            <p:ph idx="1" type="body"/>
          </p:nvPr>
        </p:nvSpPr>
        <p:spPr>
          <a:xfrm>
            <a:off x="457075" y="1300175"/>
            <a:ext cx="8013300" cy="3254400"/>
          </a:xfrm>
          <a:prstGeom prst="rect">
            <a:avLst/>
          </a:prstGeom>
        </p:spPr>
        <p:txBody>
          <a:bodyPr anchorCtr="0" anchor="t" bIns="0" lIns="0" spcFirstLastPara="1" rIns="0" wrap="square" tIns="0">
            <a:normAutofit/>
          </a:bodyPr>
          <a:lstStyle/>
          <a:p>
            <a:pPr indent="0" lvl="0" marL="0" marR="457200" rtl="0" algn="l">
              <a:lnSpc>
                <a:spcPct val="115000"/>
              </a:lnSpc>
              <a:spcBef>
                <a:spcPts val="0"/>
              </a:spcBef>
              <a:spcAft>
                <a:spcPts val="0"/>
              </a:spcAft>
              <a:buNone/>
            </a:pPr>
            <a:r>
              <a:t/>
            </a:r>
            <a:endParaRPr sz="1300">
              <a:solidFill>
                <a:srgbClr val="000000"/>
              </a:solidFill>
              <a:latin typeface="Arial"/>
              <a:ea typeface="Arial"/>
              <a:cs typeface="Arial"/>
              <a:sym typeface="Arial"/>
            </a:endParaRPr>
          </a:p>
          <a:p>
            <a:pPr indent="-323850" lvl="1" marL="914400" marR="457200" rtl="0" algn="l">
              <a:lnSpc>
                <a:spcPct val="115000"/>
              </a:lnSpc>
              <a:spcBef>
                <a:spcPts val="300"/>
              </a:spcBef>
              <a:spcAft>
                <a:spcPts val="0"/>
              </a:spcAft>
              <a:buClr>
                <a:srgbClr val="000000"/>
              </a:buClr>
              <a:buSzPts val="1500"/>
              <a:buFont typeface="Arial"/>
              <a:buChar char="•"/>
            </a:pPr>
            <a:r>
              <a:rPr lang="en-US" sz="1500">
                <a:solidFill>
                  <a:srgbClr val="000000"/>
                </a:solidFill>
                <a:latin typeface="Arial"/>
                <a:ea typeface="Arial"/>
                <a:cs typeface="Arial"/>
                <a:sym typeface="Arial"/>
              </a:rPr>
              <a:t>Cut healthcare costs associated with nutrition matching</a:t>
            </a:r>
            <a:endParaRPr sz="1500">
              <a:solidFill>
                <a:srgbClr val="000000"/>
              </a:solidFill>
              <a:latin typeface="Arial"/>
              <a:ea typeface="Arial"/>
              <a:cs typeface="Arial"/>
              <a:sym typeface="Arial"/>
            </a:endParaRPr>
          </a:p>
          <a:p>
            <a:pPr indent="-323850" lvl="2" marL="1371600" marR="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Hospitals spend, on average, 268$ per patient, per day on food</a:t>
            </a:r>
            <a:endParaRPr sz="1500">
              <a:solidFill>
                <a:srgbClr val="000000"/>
              </a:solidFill>
              <a:latin typeface="Arial"/>
              <a:ea typeface="Arial"/>
              <a:cs typeface="Arial"/>
              <a:sym typeface="Arial"/>
            </a:endParaRPr>
          </a:p>
          <a:p>
            <a:pPr indent="-323850" lvl="1" marL="914400" marR="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Use metric-unit data to incorporate exact measurements of each ingredient</a:t>
            </a:r>
            <a:endParaRPr sz="1500">
              <a:solidFill>
                <a:srgbClr val="000000"/>
              </a:solidFill>
              <a:latin typeface="Arial"/>
              <a:ea typeface="Arial"/>
              <a:cs typeface="Arial"/>
              <a:sym typeface="Arial"/>
            </a:endParaRPr>
          </a:p>
          <a:p>
            <a:pPr indent="-323850" lvl="1" marL="914400" marR="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Use more advanced techniques to do entity resolution (for eg - blocking techniques, entity matching, clustering)</a:t>
            </a:r>
            <a:endParaRPr sz="1500">
              <a:solidFill>
                <a:srgbClr val="000000"/>
              </a:solidFill>
              <a:latin typeface="Arial"/>
              <a:ea typeface="Arial"/>
              <a:cs typeface="Arial"/>
              <a:sym typeface="Arial"/>
            </a:endParaRPr>
          </a:p>
          <a:p>
            <a:pPr indent="-323850" lvl="1" marL="914400" marR="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Improve suggestions by expanding food nutrition profile</a:t>
            </a:r>
            <a:endParaRPr sz="1500">
              <a:solidFill>
                <a:srgbClr val="000000"/>
              </a:solidFill>
              <a:latin typeface="Arial"/>
              <a:ea typeface="Arial"/>
              <a:cs typeface="Arial"/>
              <a:sym typeface="Arial"/>
            </a:endParaRPr>
          </a:p>
          <a:p>
            <a:pPr indent="-323850" lvl="1" marL="914400" marR="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Use of data/knowledge graph by popular food logging applications</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336" name="Google Shape;336;p48"/>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136" name="Google Shape;136;p22"/>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Application Introduction and Significance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9"/>
          <p:cNvPicPr preferRelativeResize="0"/>
          <p:nvPr>
            <p:ph idx="2" type="pic"/>
          </p:nvPr>
        </p:nvPicPr>
        <p:blipFill rotWithShape="1">
          <a:blip r:embed="rId3">
            <a:alphaModFix/>
          </a:blip>
          <a:srcRect b="0" l="0" r="0" t="0"/>
          <a:stretch/>
        </p:blipFill>
        <p:spPr>
          <a:xfrm>
            <a:off x="6819843" y="286172"/>
            <a:ext cx="2009774" cy="382258"/>
          </a:xfrm>
          <a:prstGeom prst="rect">
            <a:avLst/>
          </a:prstGeom>
          <a:noFill/>
          <a:ln>
            <a:noFill/>
          </a:ln>
        </p:spPr>
      </p:pic>
      <p:sp>
        <p:nvSpPr>
          <p:cNvPr id="342" name="Google Shape;342;p49"/>
          <p:cNvSpPr txBox="1"/>
          <p:nvPr>
            <p:ph idx="4294967295" type="ctrTitle"/>
          </p:nvPr>
        </p:nvSpPr>
        <p:spPr>
          <a:xfrm>
            <a:off x="457200" y="1057275"/>
            <a:ext cx="8229600" cy="3372000"/>
          </a:xfrm>
          <a:prstGeom prst="rect">
            <a:avLst/>
          </a:prstGeom>
          <a:no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rgbClr val="FFFFFF"/>
              </a:buClr>
              <a:buSzPts val="6000"/>
              <a:buFont typeface="Teko SemiBold"/>
              <a:buNone/>
            </a:pPr>
            <a:r>
              <a:rPr b="1" i="0" lang="en-US" sz="6000" u="none" cap="none" strike="noStrike">
                <a:solidFill>
                  <a:srgbClr val="FFFFFF"/>
                </a:solidFill>
                <a:latin typeface="Teko SemiBold"/>
                <a:ea typeface="Teko SemiBold"/>
                <a:cs typeface="Teko SemiBold"/>
                <a:sym typeface="Teko SemiBold"/>
              </a:rPr>
              <a:t>Thank you!</a:t>
            </a:r>
            <a:endParaRPr b="1" i="0" sz="6000" u="none" cap="none" strike="noStrike">
              <a:solidFill>
                <a:srgbClr val="FFFFFF"/>
              </a:solidFill>
              <a:latin typeface="Teko SemiBold"/>
              <a:ea typeface="Teko SemiBold"/>
              <a:cs typeface="Teko SemiBold"/>
              <a:sym typeface="Tek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57075" y="437161"/>
            <a:ext cx="3657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Project Background</a:t>
            </a:r>
            <a:endParaRPr/>
          </a:p>
        </p:txBody>
      </p:sp>
      <p:sp>
        <p:nvSpPr>
          <p:cNvPr id="142" name="Google Shape;142;p23"/>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43" name="Google Shape;143;p23"/>
          <p:cNvSpPr txBox="1"/>
          <p:nvPr>
            <p:ph idx="1" type="body"/>
          </p:nvPr>
        </p:nvSpPr>
        <p:spPr>
          <a:xfrm>
            <a:off x="457075" y="1300175"/>
            <a:ext cx="3841500" cy="3129000"/>
          </a:xfrm>
          <a:prstGeom prst="rect">
            <a:avLst/>
          </a:prstGeom>
        </p:spPr>
        <p:txBody>
          <a:bodyPr anchorCtr="0" anchor="t" bIns="0" lIns="0" spcFirstLastPara="1" rIns="0" wrap="square" tIns="0">
            <a:normAutofit/>
          </a:bodyPr>
          <a:lstStyle/>
          <a:p>
            <a:pPr indent="0" lvl="0" marL="0" rtl="0" algn="l">
              <a:lnSpc>
                <a:spcPct val="115000"/>
              </a:lnSpc>
              <a:spcBef>
                <a:spcPts val="1200"/>
              </a:spcBef>
              <a:spcAft>
                <a:spcPts val="0"/>
              </a:spcAft>
              <a:buNone/>
            </a:pPr>
            <a:r>
              <a:rPr lang="en-US" sz="1200">
                <a:solidFill>
                  <a:srgbClr val="000000"/>
                </a:solidFill>
                <a:latin typeface="Arial"/>
                <a:ea typeface="Arial"/>
                <a:cs typeface="Arial"/>
                <a:sym typeface="Arial"/>
              </a:rPr>
              <a:t>Food is a major part of our daily lives, it speaks to our culture, fuels our bodies, and serves as a central necessity for building community. </a:t>
            </a:r>
            <a:endParaRPr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200">
                <a:solidFill>
                  <a:srgbClr val="000000"/>
                </a:solidFill>
                <a:latin typeface="Arial"/>
                <a:ea typeface="Arial"/>
                <a:cs typeface="Arial"/>
                <a:sym typeface="Arial"/>
              </a:rPr>
              <a:t>We aim to make a knowledge graph with nodes of recipes, ingredients, cluster groupings, and instructions to allow users to quickly query for recipes within a central database that will fit their needs/cravings, or to replace ingredients with-in recipes to suit users’ preferences (Ex: Vegan, Vegetarian, Healthy, Japanese, etc.). Beyond this, we are integrating health data that allow users with certain health conditions to receive catered results pertaining to avoiding certain foods.</a:t>
            </a:r>
            <a:endParaRPr sz="1200">
              <a:solidFill>
                <a:srgbClr val="000000"/>
              </a:solidFill>
              <a:latin typeface="Arial"/>
              <a:ea typeface="Arial"/>
              <a:cs typeface="Arial"/>
              <a:sym typeface="Arial"/>
            </a:endParaRPr>
          </a:p>
          <a:p>
            <a:pPr indent="0" lvl="0" marL="0" rtl="0" algn="l">
              <a:lnSpc>
                <a:spcPct val="100000"/>
              </a:lnSpc>
              <a:spcBef>
                <a:spcPts val="1300"/>
              </a:spcBef>
              <a:spcAft>
                <a:spcPts val="0"/>
              </a:spcAft>
              <a:buNone/>
            </a:pPr>
            <a:r>
              <a:t/>
            </a:r>
            <a:endParaRPr/>
          </a:p>
        </p:txBody>
      </p:sp>
      <p:pic>
        <p:nvPicPr>
          <p:cNvPr id="144" name="Google Shape;144;p23"/>
          <p:cNvPicPr preferRelativeResize="0"/>
          <p:nvPr/>
        </p:nvPicPr>
        <p:blipFill>
          <a:blip r:embed="rId3">
            <a:alphaModFix/>
          </a:blip>
          <a:stretch>
            <a:fillRect/>
          </a:stretch>
        </p:blipFill>
        <p:spPr>
          <a:xfrm>
            <a:off x="5123800" y="1487400"/>
            <a:ext cx="3369950" cy="2168700"/>
          </a:xfrm>
          <a:prstGeom prst="rect">
            <a:avLst/>
          </a:prstGeom>
          <a:noFill/>
          <a:ln>
            <a:noFill/>
          </a:ln>
        </p:spPr>
      </p:pic>
      <p:sp>
        <p:nvSpPr>
          <p:cNvPr id="145" name="Google Shape;145;p23"/>
          <p:cNvSpPr txBox="1"/>
          <p:nvPr/>
        </p:nvSpPr>
        <p:spPr>
          <a:xfrm>
            <a:off x="5123800" y="3566050"/>
            <a:ext cx="38415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latin typeface="Source Sans 3"/>
                <a:ea typeface="Source Sans 3"/>
                <a:cs typeface="Source Sans 3"/>
                <a:sym typeface="Source Sans 3"/>
              </a:rPr>
              <a:t>Photo source: istockphoto.com</a:t>
            </a:r>
            <a:endParaRPr i="1" sz="900">
              <a:solidFill>
                <a:schemeClr val="dk1"/>
              </a:solidFill>
              <a:latin typeface="Source Sans 3"/>
              <a:ea typeface="Source Sans 3"/>
              <a:cs typeface="Source Sans 3"/>
              <a:sym typeface="Source Sans 3"/>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57200" y="402336"/>
            <a:ext cx="3657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Our Proposal</a:t>
            </a:r>
            <a:endParaRPr/>
          </a:p>
        </p:txBody>
      </p:sp>
      <p:sp>
        <p:nvSpPr>
          <p:cNvPr id="151" name="Google Shape;151;p24"/>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52" name="Google Shape;152;p24"/>
          <p:cNvSpPr txBox="1"/>
          <p:nvPr>
            <p:ph idx="1" type="body"/>
          </p:nvPr>
        </p:nvSpPr>
        <p:spPr>
          <a:xfrm>
            <a:off x="457075" y="1300175"/>
            <a:ext cx="3841500" cy="3129000"/>
          </a:xfrm>
          <a:prstGeom prst="rect">
            <a:avLst/>
          </a:prstGeom>
        </p:spPr>
        <p:txBody>
          <a:bodyPr anchorCtr="0" anchor="t" bIns="0" lIns="0" spcFirstLastPara="1" rIns="0" wrap="square" tIns="0">
            <a:normAutofit/>
          </a:bodyPr>
          <a:lstStyle/>
          <a:p>
            <a:pPr indent="-238759" lvl="0" marL="228600" rtl="0" algn="l">
              <a:lnSpc>
                <a:spcPct val="100000"/>
              </a:lnSpc>
              <a:spcBef>
                <a:spcPts val="1300"/>
              </a:spcBef>
              <a:spcAft>
                <a:spcPts val="0"/>
              </a:spcAft>
              <a:buSzPts val="1600"/>
              <a:buChar char="•"/>
            </a:pPr>
            <a:r>
              <a:rPr lang="en-US"/>
              <a:t>Create an application that would allow:</a:t>
            </a:r>
            <a:endParaRPr/>
          </a:p>
          <a:p>
            <a:pPr indent="-330200" lvl="1" marL="914400" rtl="0" algn="l">
              <a:lnSpc>
                <a:spcPct val="100000"/>
              </a:lnSpc>
              <a:spcBef>
                <a:spcPts val="1300"/>
              </a:spcBef>
              <a:spcAft>
                <a:spcPts val="0"/>
              </a:spcAft>
              <a:buSzPts val="1600"/>
              <a:buChar char="•"/>
            </a:pPr>
            <a:r>
              <a:rPr lang="en-US"/>
              <a:t>User to query recipes based on their desired dietary preferences</a:t>
            </a:r>
            <a:endParaRPr/>
          </a:p>
          <a:p>
            <a:pPr indent="-330200" lvl="1" marL="914400" rtl="0" algn="l">
              <a:lnSpc>
                <a:spcPct val="100000"/>
              </a:lnSpc>
              <a:spcBef>
                <a:spcPts val="1300"/>
              </a:spcBef>
              <a:spcAft>
                <a:spcPts val="0"/>
              </a:spcAft>
              <a:buSzPts val="1600"/>
              <a:buChar char="•"/>
            </a:pPr>
            <a:r>
              <a:rPr lang="en-US"/>
              <a:t>User to make adjustments to recipes based on desired dietary preferences or health conditions</a:t>
            </a:r>
            <a:endParaRPr/>
          </a:p>
          <a:p>
            <a:pPr indent="-330200" lvl="1" marL="914400" rtl="0" algn="l">
              <a:lnSpc>
                <a:spcPct val="100000"/>
              </a:lnSpc>
              <a:spcBef>
                <a:spcPts val="1300"/>
              </a:spcBef>
              <a:spcAft>
                <a:spcPts val="0"/>
              </a:spcAft>
              <a:buSzPts val="1600"/>
              <a:buChar char="•"/>
            </a:pPr>
            <a:r>
              <a:rPr lang="en-US"/>
              <a:t>Suggest to user recipes using user provided ingredients and desired dietary preferences</a:t>
            </a:r>
            <a:endParaRPr/>
          </a:p>
        </p:txBody>
      </p:sp>
      <p:sp>
        <p:nvSpPr>
          <p:cNvPr id="153" name="Google Shape;153;p24"/>
          <p:cNvSpPr txBox="1"/>
          <p:nvPr/>
        </p:nvSpPr>
        <p:spPr>
          <a:xfrm>
            <a:off x="4754750" y="3805300"/>
            <a:ext cx="38415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latin typeface="Source Sans 3"/>
                <a:ea typeface="Source Sans 3"/>
                <a:cs typeface="Source Sans 3"/>
                <a:sym typeface="Source Sans 3"/>
              </a:rPr>
              <a:t>Photo source: womensfitness.co.uk</a:t>
            </a:r>
            <a:endParaRPr i="1" sz="900">
              <a:solidFill>
                <a:schemeClr val="dk1"/>
              </a:solidFill>
              <a:latin typeface="Source Sans 3"/>
              <a:ea typeface="Source Sans 3"/>
              <a:cs typeface="Source Sans 3"/>
              <a:sym typeface="Source Sans 3"/>
            </a:endParaRPr>
          </a:p>
        </p:txBody>
      </p:sp>
      <p:pic>
        <p:nvPicPr>
          <p:cNvPr id="154" name="Google Shape;154;p24"/>
          <p:cNvPicPr preferRelativeResize="0"/>
          <p:nvPr/>
        </p:nvPicPr>
        <p:blipFill>
          <a:blip r:embed="rId3">
            <a:alphaModFix/>
          </a:blip>
          <a:stretch>
            <a:fillRect/>
          </a:stretch>
        </p:blipFill>
        <p:spPr>
          <a:xfrm>
            <a:off x="4572000" y="1128200"/>
            <a:ext cx="4274300" cy="275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57200" y="402336"/>
            <a:ext cx="3657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Our End User</a:t>
            </a:r>
            <a:endParaRPr/>
          </a:p>
        </p:txBody>
      </p:sp>
      <p:sp>
        <p:nvSpPr>
          <p:cNvPr id="160" name="Google Shape;160;p25"/>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61" name="Google Shape;161;p25"/>
          <p:cNvSpPr txBox="1"/>
          <p:nvPr>
            <p:ph idx="1" type="body"/>
          </p:nvPr>
        </p:nvSpPr>
        <p:spPr>
          <a:xfrm>
            <a:off x="457075" y="1128200"/>
            <a:ext cx="3841500" cy="3129000"/>
          </a:xfrm>
          <a:prstGeom prst="rect">
            <a:avLst/>
          </a:prstGeom>
        </p:spPr>
        <p:txBody>
          <a:bodyPr anchorCtr="0" anchor="t" bIns="0" lIns="0" spcFirstLastPara="1" rIns="0" wrap="square" tIns="0">
            <a:normAutofit/>
          </a:bodyPr>
          <a:lstStyle/>
          <a:p>
            <a:pPr indent="-238759" lvl="0" marL="228600" rtl="0" algn="l">
              <a:lnSpc>
                <a:spcPct val="100000"/>
              </a:lnSpc>
              <a:spcBef>
                <a:spcPts val="1300"/>
              </a:spcBef>
              <a:spcAft>
                <a:spcPts val="0"/>
              </a:spcAft>
              <a:buSzPts val="1600"/>
              <a:buChar char="•"/>
            </a:pPr>
            <a:r>
              <a:rPr lang="en-US"/>
              <a:t>End-users:</a:t>
            </a:r>
            <a:endParaRPr/>
          </a:p>
          <a:p>
            <a:pPr indent="-330200" lvl="1" marL="914400" rtl="0" algn="l">
              <a:lnSpc>
                <a:spcPct val="100000"/>
              </a:lnSpc>
              <a:spcBef>
                <a:spcPts val="1300"/>
              </a:spcBef>
              <a:spcAft>
                <a:spcPts val="0"/>
              </a:spcAft>
              <a:buSzPts val="1600"/>
              <a:buChar char="•"/>
            </a:pPr>
            <a:r>
              <a:rPr lang="en-US"/>
              <a:t>Hospitals</a:t>
            </a:r>
            <a:endParaRPr/>
          </a:p>
          <a:p>
            <a:pPr indent="-330200" lvl="1" marL="914400" rtl="0" algn="l">
              <a:lnSpc>
                <a:spcPct val="100000"/>
              </a:lnSpc>
              <a:spcBef>
                <a:spcPts val="1300"/>
              </a:spcBef>
              <a:spcAft>
                <a:spcPts val="0"/>
              </a:spcAft>
              <a:buSzPts val="1600"/>
              <a:buChar char="•"/>
            </a:pPr>
            <a:r>
              <a:rPr lang="en-US"/>
              <a:t>Somebody on a diet</a:t>
            </a:r>
            <a:endParaRPr/>
          </a:p>
          <a:p>
            <a:pPr indent="-330200" lvl="1" marL="914400" rtl="0" algn="l">
              <a:lnSpc>
                <a:spcPct val="100000"/>
              </a:lnSpc>
              <a:spcBef>
                <a:spcPts val="1300"/>
              </a:spcBef>
              <a:spcAft>
                <a:spcPts val="0"/>
              </a:spcAft>
              <a:buSzPts val="1600"/>
              <a:buChar char="•"/>
            </a:pPr>
            <a:r>
              <a:rPr lang="en-US"/>
              <a:t>Somebody looking to manage their health conditions through diet</a:t>
            </a:r>
            <a:endParaRPr/>
          </a:p>
          <a:p>
            <a:pPr indent="-330200" lvl="1" marL="914400" rtl="0" algn="l">
              <a:lnSpc>
                <a:spcPct val="100000"/>
              </a:lnSpc>
              <a:spcBef>
                <a:spcPts val="1300"/>
              </a:spcBef>
              <a:spcAft>
                <a:spcPts val="0"/>
              </a:spcAft>
              <a:buSzPts val="1600"/>
              <a:buChar char="•"/>
            </a:pPr>
            <a:r>
              <a:rPr lang="en-US"/>
              <a:t>Restaurants looking to cater to expanded population by introducing vegan alternatives</a:t>
            </a:r>
            <a:endParaRPr/>
          </a:p>
        </p:txBody>
      </p:sp>
      <p:sp>
        <p:nvSpPr>
          <p:cNvPr id="162" name="Google Shape;162;p25"/>
          <p:cNvSpPr txBox="1"/>
          <p:nvPr/>
        </p:nvSpPr>
        <p:spPr>
          <a:xfrm>
            <a:off x="4754750" y="3805300"/>
            <a:ext cx="38415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latin typeface="Source Sans 3"/>
                <a:ea typeface="Source Sans 3"/>
                <a:cs typeface="Source Sans 3"/>
                <a:sym typeface="Source Sans 3"/>
              </a:rPr>
              <a:t>Photo source: istockphoto.com</a:t>
            </a:r>
            <a:endParaRPr i="1" sz="900">
              <a:solidFill>
                <a:schemeClr val="dk1"/>
              </a:solidFill>
              <a:latin typeface="Source Sans 3"/>
              <a:ea typeface="Source Sans 3"/>
              <a:cs typeface="Source Sans 3"/>
              <a:sym typeface="Source Sans 3"/>
            </a:endParaRPr>
          </a:p>
        </p:txBody>
      </p:sp>
      <p:pic>
        <p:nvPicPr>
          <p:cNvPr id="163" name="Google Shape;163;p25"/>
          <p:cNvPicPr preferRelativeResize="0"/>
          <p:nvPr/>
        </p:nvPicPr>
        <p:blipFill>
          <a:blip r:embed="rId3">
            <a:alphaModFix/>
          </a:blip>
          <a:stretch>
            <a:fillRect/>
          </a:stretch>
        </p:blipFill>
        <p:spPr>
          <a:xfrm>
            <a:off x="4754750" y="1211225"/>
            <a:ext cx="4012575" cy="259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169" name="Google Shape;169;p26"/>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Data Sources and Roles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457200" y="402336"/>
            <a:ext cx="3657600" cy="65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Our Data</a:t>
            </a:r>
            <a:endParaRPr/>
          </a:p>
        </p:txBody>
      </p:sp>
      <p:sp>
        <p:nvSpPr>
          <p:cNvPr id="175" name="Google Shape;175;p27"/>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900"/>
              <a:buFont typeface="Source Sans 3"/>
              <a:buNone/>
            </a:pPr>
            <a:fld id="{00000000-1234-1234-1234-123412341234}" type="slidenum">
              <a:rPr lang="en-US"/>
              <a:t>‹#›</a:t>
            </a:fld>
            <a:endParaRPr/>
          </a:p>
        </p:txBody>
      </p:sp>
      <p:sp>
        <p:nvSpPr>
          <p:cNvPr id="176" name="Google Shape;176;p27"/>
          <p:cNvSpPr txBox="1"/>
          <p:nvPr>
            <p:ph idx="1" type="body"/>
          </p:nvPr>
        </p:nvSpPr>
        <p:spPr>
          <a:xfrm>
            <a:off x="457200" y="1007250"/>
            <a:ext cx="5942400" cy="3421800"/>
          </a:xfrm>
          <a:prstGeom prst="rect">
            <a:avLst/>
          </a:prstGeom>
        </p:spPr>
        <p:txBody>
          <a:bodyPr anchorCtr="0" anchor="t" bIns="0" lIns="0" spcFirstLastPara="1" rIns="0" wrap="square" tIns="0">
            <a:normAutofit fontScale="77500" lnSpcReduction="20000"/>
          </a:bodyPr>
          <a:lstStyle/>
          <a:p>
            <a:pPr indent="-272891" lvl="0" marL="457200" rtl="0" algn="l">
              <a:lnSpc>
                <a:spcPct val="100000"/>
              </a:lnSpc>
              <a:spcBef>
                <a:spcPts val="1300"/>
              </a:spcBef>
              <a:spcAft>
                <a:spcPts val="0"/>
              </a:spcAft>
              <a:buSzPct val="81818"/>
              <a:buChar char="•"/>
            </a:pPr>
            <a:r>
              <a:rPr lang="en-US" sz="1100">
                <a:solidFill>
                  <a:srgbClr val="000000"/>
                </a:solidFill>
                <a:latin typeface="Arial"/>
                <a:ea typeface="Arial"/>
                <a:cs typeface="Arial"/>
                <a:sym typeface="Arial"/>
              </a:rPr>
              <a:t>Kaggle Datasets </a:t>
            </a:r>
            <a:r>
              <a:rPr lang="en-US" sz="1100">
                <a:solidFill>
                  <a:srgbClr val="000000"/>
                </a:solidFill>
                <a:latin typeface="Arial"/>
                <a:ea typeface="Arial"/>
                <a:cs typeface="Arial"/>
                <a:sym typeface="Arial"/>
              </a:rPr>
              <a:t>- </a:t>
            </a:r>
            <a:r>
              <a:rPr lang="en-US" sz="1000">
                <a:solidFill>
                  <a:srgbClr val="000000"/>
                </a:solidFill>
                <a:latin typeface="Arial"/>
                <a:ea typeface="Arial"/>
                <a:cs typeface="Arial"/>
                <a:sym typeface="Arial"/>
              </a:rPr>
              <a:t>(Source: </a:t>
            </a:r>
            <a:r>
              <a:rPr lang="en-US" sz="1000" u="sng">
                <a:solidFill>
                  <a:schemeClr val="hlink"/>
                </a:solidFill>
                <a:latin typeface="Arial"/>
                <a:ea typeface="Arial"/>
                <a:cs typeface="Arial"/>
                <a:sym typeface="Arial"/>
                <a:hlinkClick r:id="rId3"/>
              </a:rPr>
              <a:t>https://www.kaggle.com/datasets/zeeenb/recipes-from-tasty</a:t>
            </a:r>
            <a:r>
              <a:rPr lang="en-US" sz="1000">
                <a:solidFill>
                  <a:srgbClr val="000000"/>
                </a:solidFill>
                <a:latin typeface="Arial"/>
                <a:ea typeface="Arial"/>
                <a:cs typeface="Arial"/>
                <a:sym typeface="Arial"/>
              </a:rPr>
              <a:t> | Tasty’s API)</a:t>
            </a:r>
            <a:endParaRPr sz="1100">
              <a:solidFill>
                <a:srgbClr val="000000"/>
              </a:solidFill>
              <a:latin typeface="Arial"/>
              <a:ea typeface="Arial"/>
              <a:cs typeface="Arial"/>
              <a:sym typeface="Arial"/>
            </a:endParaRPr>
          </a:p>
          <a:p>
            <a:pPr indent="-307340" lvl="1" marL="914400" rtl="0" algn="l">
              <a:lnSpc>
                <a:spcPct val="100000"/>
              </a:lnSpc>
              <a:spcBef>
                <a:spcPts val="1300"/>
              </a:spcBef>
              <a:spcAft>
                <a:spcPts val="0"/>
              </a:spcAft>
              <a:buSzPct val="145454"/>
              <a:buChar char="•"/>
            </a:pPr>
            <a:r>
              <a:rPr lang="en-US" sz="1100">
                <a:solidFill>
                  <a:srgbClr val="000000"/>
                </a:solidFill>
                <a:latin typeface="Arial"/>
                <a:ea typeface="Arial"/>
                <a:cs typeface="Arial"/>
                <a:sym typeface="Arial"/>
              </a:rPr>
              <a:t>dishes.csv</a:t>
            </a:r>
            <a:r>
              <a:rPr lang="en-US" sz="1100">
                <a:solidFill>
                  <a:srgbClr val="000000"/>
                </a:solidFill>
                <a:latin typeface="Arial"/>
                <a:ea typeface="Arial"/>
                <a:cs typeface="Arial"/>
                <a:sym typeface="Arial"/>
              </a:rPr>
              <a:t> [semi-structured and unstructured data] ~5k rows</a:t>
            </a:r>
            <a:endParaRPr sz="10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Ingredients_and_instructions.json</a:t>
            </a:r>
            <a:r>
              <a:rPr lang="en-US" sz="1100">
                <a:solidFill>
                  <a:srgbClr val="000000"/>
                </a:solidFill>
                <a:latin typeface="Arial"/>
                <a:ea typeface="Arial"/>
                <a:cs typeface="Arial"/>
                <a:sym typeface="Arial"/>
              </a:rPr>
              <a:t> [semi-structured and unstructured data] ~5k rows </a:t>
            </a:r>
            <a:endParaRPr sz="1000">
              <a:solidFill>
                <a:srgbClr val="000000"/>
              </a:solidFill>
              <a:latin typeface="Arial"/>
              <a:ea typeface="Arial"/>
              <a:cs typeface="Arial"/>
              <a:sym typeface="Arial"/>
            </a:endParaRPr>
          </a:p>
          <a:p>
            <a:pPr indent="-272891" lvl="0" marL="457200" rtl="0" algn="l">
              <a:lnSpc>
                <a:spcPct val="100000"/>
              </a:lnSpc>
              <a:spcBef>
                <a:spcPts val="1300"/>
              </a:spcBef>
              <a:spcAft>
                <a:spcPts val="0"/>
              </a:spcAft>
              <a:buClr>
                <a:srgbClr val="000000"/>
              </a:buClr>
              <a:buSzPct val="81818"/>
              <a:buFont typeface="Arial"/>
              <a:buChar char="•"/>
            </a:pPr>
            <a:r>
              <a:rPr lang="en-US" sz="1100">
                <a:solidFill>
                  <a:srgbClr val="000000"/>
                </a:solidFill>
                <a:latin typeface="Arial"/>
                <a:ea typeface="Arial"/>
                <a:cs typeface="Arial"/>
                <a:sym typeface="Arial"/>
              </a:rPr>
              <a:t>USDA Datasets [relational tables] </a:t>
            </a:r>
            <a:r>
              <a:rPr lang="en-US" sz="1000">
                <a:solidFill>
                  <a:srgbClr val="000000"/>
                </a:solidFill>
                <a:latin typeface="Arial"/>
                <a:ea typeface="Arial"/>
                <a:cs typeface="Arial"/>
                <a:sym typeface="Arial"/>
              </a:rPr>
              <a:t>(Source: SDSC Nourish Database)</a:t>
            </a:r>
            <a:endParaRPr sz="11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usda_2022_food_branded_experimental: ~1M rows</a:t>
            </a:r>
            <a:endParaRPr sz="10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usda_2022_branded_food_nutrients</a:t>
            </a:r>
            <a:r>
              <a:rPr lang="en-US" sz="1100">
                <a:solidFill>
                  <a:srgbClr val="000000"/>
                </a:solidFill>
                <a:latin typeface="Arial"/>
                <a:ea typeface="Arial"/>
                <a:cs typeface="Arial"/>
                <a:sym typeface="Arial"/>
              </a:rPr>
              <a:t> ~21M rows</a:t>
            </a:r>
            <a:endParaRPr sz="10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usda_2022_branded_food_product</a:t>
            </a:r>
            <a:r>
              <a:rPr lang="en-US" sz="1100">
                <a:solidFill>
                  <a:srgbClr val="000000"/>
                </a:solidFill>
                <a:latin typeface="Arial"/>
                <a:ea typeface="Arial"/>
                <a:cs typeface="Arial"/>
                <a:sym typeface="Arial"/>
              </a:rPr>
              <a:t> ~1M rows</a:t>
            </a:r>
            <a:endParaRPr sz="11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usda_2022_nutrient_master ~500 rows</a:t>
            </a:r>
            <a:endParaRPr sz="1100">
              <a:solidFill>
                <a:srgbClr val="000000"/>
              </a:solidFill>
              <a:latin typeface="Arial"/>
              <a:ea typeface="Arial"/>
              <a:cs typeface="Arial"/>
              <a:sym typeface="Arial"/>
            </a:endParaRPr>
          </a:p>
          <a:p>
            <a:pPr indent="-272891" lvl="0" marL="457200" rtl="0" algn="l">
              <a:lnSpc>
                <a:spcPct val="100000"/>
              </a:lnSpc>
              <a:spcBef>
                <a:spcPts val="1300"/>
              </a:spcBef>
              <a:spcAft>
                <a:spcPts val="0"/>
              </a:spcAft>
              <a:buClr>
                <a:srgbClr val="000000"/>
              </a:buClr>
              <a:buSzPct val="81818"/>
              <a:buFont typeface="Arial"/>
              <a:buChar char="•"/>
            </a:pPr>
            <a:r>
              <a:rPr lang="en-US" sz="1100">
                <a:solidFill>
                  <a:srgbClr val="000000"/>
                </a:solidFill>
                <a:latin typeface="Arial"/>
                <a:ea typeface="Arial"/>
                <a:cs typeface="Arial"/>
                <a:sym typeface="Arial"/>
              </a:rPr>
              <a:t>Internal Datasets:</a:t>
            </a:r>
            <a:endParaRPr sz="11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Vegan Substitute [semi-structured, dummy data] - 10 rows</a:t>
            </a:r>
            <a:endParaRPr sz="1100">
              <a:solidFill>
                <a:srgbClr val="000000"/>
              </a:solidFill>
              <a:latin typeface="Arial"/>
              <a:ea typeface="Arial"/>
              <a:cs typeface="Arial"/>
              <a:sym typeface="Arial"/>
            </a:endParaRPr>
          </a:p>
          <a:p>
            <a:pPr indent="-282733" lvl="1" marL="914400" rtl="0" algn="l">
              <a:lnSpc>
                <a:spcPct val="100000"/>
              </a:lnSpc>
              <a:spcBef>
                <a:spcPts val="1300"/>
              </a:spcBef>
              <a:spcAft>
                <a:spcPts val="0"/>
              </a:spcAft>
              <a:buClr>
                <a:srgbClr val="000000"/>
              </a:buClr>
              <a:buSzPct val="100000"/>
              <a:buFont typeface="Arial"/>
              <a:buChar char="•"/>
            </a:pPr>
            <a:r>
              <a:rPr lang="en-US" sz="1100">
                <a:solidFill>
                  <a:srgbClr val="000000"/>
                </a:solidFill>
                <a:latin typeface="Arial"/>
                <a:ea typeface="Arial"/>
                <a:cs typeface="Arial"/>
                <a:sym typeface="Arial"/>
              </a:rPr>
              <a:t>Disease Nutrient-Avoidance [semi-structured, dummy data] - 10 rows</a:t>
            </a:r>
            <a:endParaRPr sz="1100">
              <a:solidFill>
                <a:srgbClr val="000000"/>
              </a:solidFill>
              <a:latin typeface="Arial"/>
              <a:ea typeface="Arial"/>
              <a:cs typeface="Arial"/>
              <a:sym typeface="Arial"/>
            </a:endParaRPr>
          </a:p>
          <a:p>
            <a:pPr indent="0" lvl="0" marL="0" rtl="0" algn="l">
              <a:lnSpc>
                <a:spcPct val="100000"/>
              </a:lnSpc>
              <a:spcBef>
                <a:spcPts val="1300"/>
              </a:spcBef>
              <a:spcAft>
                <a:spcPts val="0"/>
              </a:spcAft>
              <a:buNone/>
            </a:pPr>
            <a:r>
              <a:t/>
            </a:r>
            <a:endParaRPr b="1" sz="1100">
              <a:solidFill>
                <a:srgbClr val="000000"/>
              </a:solidFill>
              <a:latin typeface="Arial"/>
              <a:ea typeface="Arial"/>
              <a:cs typeface="Arial"/>
              <a:sym typeface="Arial"/>
            </a:endParaRPr>
          </a:p>
          <a:p>
            <a:pPr indent="0" lvl="0" marL="0" rtl="0" algn="l">
              <a:lnSpc>
                <a:spcPct val="100000"/>
              </a:lnSpc>
              <a:spcBef>
                <a:spcPts val="1300"/>
              </a:spcBef>
              <a:spcAft>
                <a:spcPts val="0"/>
              </a:spcAft>
              <a:buNone/>
            </a:pPr>
            <a:r>
              <a:t/>
            </a:r>
            <a:endParaRPr sz="1100">
              <a:solidFill>
                <a:srgbClr val="000000"/>
              </a:solidFill>
              <a:latin typeface="Arial"/>
              <a:ea typeface="Arial"/>
              <a:cs typeface="Arial"/>
              <a:sym typeface="Arial"/>
            </a:endParaRPr>
          </a:p>
        </p:txBody>
      </p:sp>
      <p:pic>
        <p:nvPicPr>
          <p:cNvPr id="177" name="Google Shape;177;p27"/>
          <p:cNvPicPr preferRelativeResize="0"/>
          <p:nvPr/>
        </p:nvPicPr>
        <p:blipFill>
          <a:blip r:embed="rId4">
            <a:alphaModFix/>
          </a:blip>
          <a:stretch>
            <a:fillRect/>
          </a:stretch>
        </p:blipFill>
        <p:spPr>
          <a:xfrm>
            <a:off x="5592875" y="1007250"/>
            <a:ext cx="3316976" cy="3421800"/>
          </a:xfrm>
          <a:prstGeom prst="rect">
            <a:avLst/>
          </a:prstGeom>
          <a:noFill/>
          <a:ln>
            <a:noFill/>
          </a:ln>
        </p:spPr>
      </p:pic>
      <p:sp>
        <p:nvSpPr>
          <p:cNvPr id="178" name="Google Shape;178;p27"/>
          <p:cNvSpPr txBox="1"/>
          <p:nvPr/>
        </p:nvSpPr>
        <p:spPr>
          <a:xfrm>
            <a:off x="5592875" y="4354425"/>
            <a:ext cx="38415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solidFill>
                  <a:schemeClr val="dk1"/>
                </a:solidFill>
                <a:latin typeface="Source Sans 3"/>
                <a:ea typeface="Source Sans 3"/>
                <a:cs typeface="Source Sans 3"/>
                <a:sym typeface="Source Sans 3"/>
              </a:rPr>
              <a:t>Maximum Nodes (300) Displayed</a:t>
            </a:r>
            <a:endParaRPr i="1" sz="900">
              <a:solidFill>
                <a:schemeClr val="dk1"/>
              </a:solidFill>
              <a:latin typeface="Source Sans 3"/>
              <a:ea typeface="Source Sans 3"/>
              <a:cs typeface="Source Sans 3"/>
              <a:sym typeface="Source Sans 3"/>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idx="12" type="sldNum"/>
          </p:nvPr>
        </p:nvSpPr>
        <p:spPr>
          <a:xfrm>
            <a:off x="182880" y="4854549"/>
            <a:ext cx="274200" cy="2190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900"/>
              <a:buFont typeface="Source Sans 3"/>
              <a:buNone/>
            </a:pPr>
            <a:fld id="{00000000-1234-1234-1234-123412341234}" type="slidenum">
              <a:rPr lang="en-US"/>
              <a:t>‹#›</a:t>
            </a:fld>
            <a:endParaRPr/>
          </a:p>
        </p:txBody>
      </p:sp>
      <p:sp>
        <p:nvSpPr>
          <p:cNvPr id="184" name="Google Shape;184;p28"/>
          <p:cNvSpPr txBox="1"/>
          <p:nvPr>
            <p:ph type="title"/>
          </p:nvPr>
        </p:nvSpPr>
        <p:spPr>
          <a:xfrm>
            <a:off x="457200" y="1522413"/>
            <a:ext cx="8229600" cy="1743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US"/>
              <a:t>Data Integration Requirement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nd Gold">
  <a:themeElements>
    <a:clrScheme name="Blue &amp; Gold">
      <a:dk1>
        <a:srgbClr val="182B48"/>
      </a:dk1>
      <a:lt1>
        <a:srgbClr val="FFCC00"/>
      </a:lt1>
      <a:dk2>
        <a:srgbClr val="182B48"/>
      </a:dk2>
      <a:lt2>
        <a:srgbClr val="FEFFFF"/>
      </a:lt2>
      <a:accent1>
        <a:srgbClr val="00629B"/>
      </a:accent1>
      <a:accent2>
        <a:srgbClr val="FFCC00"/>
      </a:accent2>
      <a:accent3>
        <a:srgbClr val="182B48"/>
      </a:accent3>
      <a:accent4>
        <a:srgbClr val="C59114"/>
      </a:accent4>
      <a:accent5>
        <a:srgbClr val="747578"/>
      </a:accent5>
      <a:accent6>
        <a:srgbClr val="FFCC00"/>
      </a:accent6>
      <a:hlink>
        <a:srgbClr val="00629B"/>
      </a:hlink>
      <a:folHlink>
        <a:srgbClr val="7475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